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19 -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اسْقِنَا الْغَيْثَ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بِسَقْيٍ مِنْكَ نَافِعٍ دَائِمٍ غُزْرُهُ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bisaqyin minka nāfi`in dā-imin ghuzruh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 beneficial watering from You, lasting in its abundance,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وَاسِعٍ دِرَرُهُ وَابِلٍ سَرِيعٍ عَاجِلٍ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wāsi`in diraruhu wābilin sarī`in `ājil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plenty in its flow, heavy, quick, soon,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تُحْيِيْ بِهِ مَا قَدْ مَاتَ، وَتَرُدُّ بِهِ مَا قَدْ فَاتَ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tuḥyī bihi mā qad māt, wataruddu bihi mā qad 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which You revivest what has died, returnest what has vanished,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وَتُخْرِجُ بِهِ مَا هُوَ آتٍ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watukhriju bihi mā huwa-āt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bringest forth what is coming,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وَتُوَسِّعُ بِهِ فِيْ الْأَقْوَاتِ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watuwassi`u bihi fil aqwāt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providest plentiful foods,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سَحَابًا مُتَرَاكِمًا هَنِيئًا مَرِيئًا طَبَقًا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saḥāban mutarākiman hanī-an marī-an ṭabaqā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heaped up, wholesome, productive clouds, in reverberating layers,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مُجَلْجَلًا غَيْرَ مُلِثٍّ وَدْقُهُ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mujaljalan ghayra mulithhin wadquh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rain's downpour not without cease,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خُلَّبٍ بَرْقُهُ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khullabin bar-quh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lightning's flashes not without fruit!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اسْقِنَا غَيْثًا مُغِيثًا مَرِيعًا مُمْرِعًا عَرِيضًا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allāhummasqinā ghaythan mughīthan marī`an mumri`an `arīḍā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give us water through rain, helping, productive, fertilizing, widespread,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وَاسِعًا غَزِيرًا تَرُدُّ بِهِ النَّهِيضَ وَتَجْبُرُ بِهِ الْمَهِيضَ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wāsi`an ghazīran taruddu bihin nahīḍa watajburu bihil mahīḍ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plentiful, abundant, bringing back the risen, restoring the broken!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اسْقِنَا سَقْيًا تُسِيلُ مِنْهُ الظِّرَابَ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allāhummasqinā saqyan tusīlu minhuẓ ẓirāb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give us water with a watering through which You wilt make the stone hills pour,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وَتَمْلَأُ مِنْهُ الْجِبَابَ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watamla-u minhul jibāb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fill the cisterns,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وَتُفَجِّرُ بِهِ الْأَنْهَارَ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watufajjiru bihil anhār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flood the rivers,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وَتُنْبِتُ بِهِ الْأَشْجَارَ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watunbitu bihil ashjār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 trees grow,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وَتُرْخِصُ بِهِ الْأَسْعَارَ فِيْ جَمِيْعِ الْأَمْصَارِ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watur-khiṣu bihil as`āra fī jamī`il amṣār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 down prices in all the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وَتَنْعَشُ بِهِ الْبَهَائِمَ وَالْخَلْقَ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watan`ashu bihil bahā-ima walkhalq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invigorate the beasts and the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وَتُكْمِلُ لَنَا بِهِ طَيِّبَاتِ الرِّزْقِ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watukmilu lanā bihi ṭayyibātir rizq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perfect for us the agreeable things of provision,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وَتُنْبِتُ لَنَا بِهِ الزَّرْعَ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watunbitu lanā bihiz zar-`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grow for us the fields,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وَتُدِرُّ بِهِ الضَّرْعَ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watudirru bihiḍ ḍar-`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flow for us the teats,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وَتَزِيدُنَا بِهِ قُوَّةً إِلَى قُوَّتِنَا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watazīdunā bihi quwwatan ilā quwwatinā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add for us strength to our strength!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تَجْعَلْ ظِلَّهُ عَلَيْنَا سَمُومًا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taj`al ẓillahu `alaynā samūmā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make not the cloud's shadow over us a burning wind,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تَجْعَلْ بَرْدَهُ عَلَيْنَا حُسُومًا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taj`al bar-dahu `alaynā ḥusūmā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allow not its coldness to be cutting,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تَجْعَلْ صَوْبَهُ عَلَيْنَا رُجُومًا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taj`al ṣawbahu `alaynā rujūmā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not its pouring down upon us be a stoning,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تَجْعَلْ مَاءَهُ عَلَيْنَا أُجَاجًا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taj`al mā-ahu `alaynā ujājā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not its waters for us bitter!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وَارْزُقْنَا مِنْ بَرَكَاتِ السَّمَاوَاتِ وَالْأَرْضِ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war-zuqnā min barakātis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 us with the blessings of the heavens and the earth!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"Thou art powerful over everything"! (3:26)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اسْقِنَا الْغَيْثَ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allāhummasqinal ghayth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water us with rain,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وَانْشُرْ عَلَيْنَا رَحْمَتَكَ بِغَيْثِكَ الْمُغْدِقِ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wanshur `alaynā raḥmataka bighaythikal mughdiq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unfold upon us Your mercy through Your copious rain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السَّحَابِ الْمُنْسَاقِ لِنَبَاتِ أَرْضِكَ الْمُونِقِ فِيْ جَمِيْعِ الْآفَاقِ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minas saḥābil munsāqi linabāti ar-ḍikal mūniqi fī jamī`il-āfāq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driven clouds, so that Your goodly earth may grow on all horizons!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وَامْنُنْ عَلَى عِبَادِكَ بِإِينَاعِ الثَّمَرَةِ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`alā `ibādika bi-īnā`ith thamarah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 kindness to Your servants through the ripening of the fruit,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وَأَحْيِ بِلَادَكَ بِبُلُوغِ الزَّهَرَةِ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wa-aḥyi bilādaka bibulūghiz zaharah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revive Your land through the blossoming of the flowers,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وَأَشْهِدْ مَلَائِكَتَكَ الْكِرَامَ السَّفَرَةَ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wa-ash-hid malā-ikatakal kirāmas safarah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Your angels - the noble scribes - be witness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19 -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