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18 -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لَكَ الْحَمْدُ عَلَى حُسْنِ قَضَائِكَ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فَقَدِّمْ لِيْ مَا أَخَّرْتَ وَأَخِّرْ عَنِّيْ مَا قَدَّمْتَ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faqaddim lī mā akhhar-ta wa-akhhir `annī mā qaddamt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set before me what You hadst set behind and set behind me what You hadst set before!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18 -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فَغَيْرُ كَثِيرٍ مَا عَاقِبَتُهُ الْفَنَاءُ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faghayru kathīrin mā `āqibatuhul fanā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that which ends in annihilation is not great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18 -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وَغَيْرُ قَلِيلٍ مَا عَاقِبَتُهُ الْبَقَاءُ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waghayru qalīlin mā `āqibatuhul baqā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which ends in subsistence is not little.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18 -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bless Muhammad and his Household!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18 -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18 -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18 -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لَكَ الْحَمْدُ عَلَى حُسْنِ قَضَائِكَ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lakal ḥamdu `alā ḥusni qaḍā-ik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to You belongs praise for Your excellent accomplishment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18 -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وَبِمَا صَرَفْتَ عَنِّيْ مِنْ بَلَائِكَ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wabimā ṣarafta `annī min balā-ik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 Your trial which You hast turned away from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18 -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تَجْعَلْ حَظِّيْ مِنْ رَحْمَتِكَ مَا عَجَّلْتَ لِيْ مِنْ عَافِيَتِكَ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taj`al ḥaẓẓī min raḥmatika mā `ajjalta lī min `āfiyatik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make not my share of Your mercy the well-being which You hast quickly granted to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18 -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فَأَكُونَ قَدْ شَقِيتُ بِمَا أَحْبَبْتُ وَ سَعِدَ غَيْرِيْ بِمَا كَرِهْتُ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fa-akūna qad shaqītu bimā aḥbabtu wa sa`ida ghayrī bimā kariht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lest I become wretched through what I have loved and someone else gain felicity through what I have disliked!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18 -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يَكُنْ مَا ظَلِلْتُ فِيهِ أَوْ بِتُّ فِيهِ مِنْ هَذِهِ الْعَافِيَةِ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yakun mā ẓalitu fīhi aw bittu fīhi min hadhihil `āfiyah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this well-being in which I pass the day or night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18 -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بَيْنَ يَدَيْ بَلَاءٍ لَا يَنْقَطِعُ، وَوِزْرٍ لَا يَرْتَفِعُ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bayna yaday balā-in lā yanqaṭi`, wawizrin lā yar-tafi`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should precede a trial that does not cease and a burden that does not pass away,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18 -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