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  <p:sldId id="335" r:id="rId86"/>
    <p:sldId id="336" r:id="rId87"/>
    <p:sldId id="337" r:id="rId88"/>
    <p:sldId id="338" r:id="rId89"/>
    <p:sldId id="339" r:id="rId90"/>
    <p:sldId id="340" r:id="rId91"/>
    <p:sldId id="341" r:id="rId92"/>
    <p:sldId id="342" r:id="rId93"/>
    <p:sldId id="343" r:id="rId94"/>
    <p:sldId id="344" r:id="rId95"/>
    <p:sldId id="345" r:id="rId96"/>
    <p:sldId id="346" r:id="rId97"/>
    <p:sldId id="347" r:id="rId98"/>
    <p:sldId id="348" r:id="rId99"/>
    <p:sldId id="349" r:id="rId100"/>
    <p:sldId id="350" r:id="rId101"/>
    <p:sldId id="351" r:id="rId102"/>
    <p:sldId id="352" r:id="rId103"/>
    <p:sldId id="353" r:id="rId104"/>
    <p:sldId id="354" r:id="rId105"/>
    <p:sldId id="355" r:id="rId106"/>
    <p:sldId id="356" r:id="rId107"/>
    <p:sldId id="357" r:id="rId108"/>
    <p:sldId id="358" r:id="rId109"/>
    <p:sldId id="359" r:id="rId110"/>
    <p:sldId id="360" r:id="rId111"/>
    <p:sldId id="361" r:id="rId112"/>
    <p:sldId id="362" r:id="rId113"/>
    <p:sldId id="363" r:id="rId114"/>
    <p:sldId id="364" r:id="rId115"/>
    <p:sldId id="365" r:id="rId116"/>
    <p:sldId id="366" r:id="rId117"/>
    <p:sldId id="367" r:id="rId118"/>
    <p:sldId id="368" r:id="rId119"/>
    <p:sldId id="369" r:id="rId120"/>
    <p:sldId id="370" r:id="rId121"/>
    <p:sldId id="371" r:id="rId122"/>
    <p:sldId id="372" r:id="rId123"/>
    <p:sldId id="373" r:id="rId124"/>
    <p:sldId id="374" r:id="rId125"/>
    <p:sldId id="375" r:id="rId126"/>
    <p:sldId id="376" r:id="rId127"/>
    <p:sldId id="377" r:id="rId128"/>
    <p:sldId id="378" r:id="rId129"/>
    <p:sldId id="379" r:id="rId130"/>
    <p:sldId id="380" r:id="rId131"/>
    <p:sldId id="381" r:id="rId132"/>
    <p:sldId id="382" r:id="rId133"/>
    <p:sldId id="383" r:id="rId134"/>
    <p:sldId id="384" r:id="rId135"/>
    <p:sldId id="385" r:id="rId136"/>
    <p:sldId id="386" r:id="rId137"/>
    <p:sldId id="387" r:id="rId138"/>
    <p:sldId id="388" r:id="rId139"/>
    <p:sldId id="389" r:id="rId140"/>
    <p:sldId id="390" r:id="rId141"/>
    <p:sldId id="391" r:id="rId142"/>
    <p:sldId id="392" r:id="rId143"/>
    <p:sldId id="393" r:id="rId144"/>
    <p:sldId id="394" r:id="rId145"/>
    <p:sldId id="395" r:id="rId146"/>
    <p:sldId id="396" r:id="rId147"/>
    <p:sldId id="397" r:id="rId148"/>
    <p:sldId id="398" r:id="rId149"/>
    <p:sldId id="399" r:id="rId150"/>
    <p:sldId id="400" r:id="rId151"/>
    <p:sldId id="401" r:id="rId152"/>
    <p:sldId id="402" r:id="rId153"/>
    <p:sldId id="403" r:id="rId154"/>
    <p:sldId id="404" r:id="rId155"/>
    <p:sldId id="405" r:id="rId156"/>
    <p:sldId id="406" r:id="rId157"/>
    <p:sldId id="407" r:id="rId158"/>
    <p:sldId id="408" r:id="rId15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Relationship Id="rId79" Type="http://schemas.openxmlformats.org/officeDocument/2006/relationships/slide" Target="slides/slide73.xml"/><Relationship Id="rId80" Type="http://schemas.openxmlformats.org/officeDocument/2006/relationships/slide" Target="slides/slide74.xml"/><Relationship Id="rId81" Type="http://schemas.openxmlformats.org/officeDocument/2006/relationships/slide" Target="slides/slide75.xml"/><Relationship Id="rId82" Type="http://schemas.openxmlformats.org/officeDocument/2006/relationships/slide" Target="slides/slide76.xml"/><Relationship Id="rId83" Type="http://schemas.openxmlformats.org/officeDocument/2006/relationships/slide" Target="slides/slide77.xml"/><Relationship Id="rId84" Type="http://schemas.openxmlformats.org/officeDocument/2006/relationships/slide" Target="slides/slide78.xml"/><Relationship Id="rId85" Type="http://schemas.openxmlformats.org/officeDocument/2006/relationships/slide" Target="slides/slide79.xml"/><Relationship Id="rId86" Type="http://schemas.openxmlformats.org/officeDocument/2006/relationships/slide" Target="slides/slide80.xml"/><Relationship Id="rId87" Type="http://schemas.openxmlformats.org/officeDocument/2006/relationships/slide" Target="slides/slide81.xml"/><Relationship Id="rId88" Type="http://schemas.openxmlformats.org/officeDocument/2006/relationships/slide" Target="slides/slide82.xml"/><Relationship Id="rId89" Type="http://schemas.openxmlformats.org/officeDocument/2006/relationships/slide" Target="slides/slide83.xml"/><Relationship Id="rId90" Type="http://schemas.openxmlformats.org/officeDocument/2006/relationships/slide" Target="slides/slide84.xml"/><Relationship Id="rId91" Type="http://schemas.openxmlformats.org/officeDocument/2006/relationships/slide" Target="slides/slide85.xml"/><Relationship Id="rId92" Type="http://schemas.openxmlformats.org/officeDocument/2006/relationships/slide" Target="slides/slide86.xml"/><Relationship Id="rId93" Type="http://schemas.openxmlformats.org/officeDocument/2006/relationships/slide" Target="slides/slide87.xml"/><Relationship Id="rId94" Type="http://schemas.openxmlformats.org/officeDocument/2006/relationships/slide" Target="slides/slide88.xml"/><Relationship Id="rId95" Type="http://schemas.openxmlformats.org/officeDocument/2006/relationships/slide" Target="slides/slide89.xml"/><Relationship Id="rId96" Type="http://schemas.openxmlformats.org/officeDocument/2006/relationships/slide" Target="slides/slide90.xml"/><Relationship Id="rId97" Type="http://schemas.openxmlformats.org/officeDocument/2006/relationships/slide" Target="slides/slide91.xml"/><Relationship Id="rId98" Type="http://schemas.openxmlformats.org/officeDocument/2006/relationships/slide" Target="slides/slide92.xml"/><Relationship Id="rId99" Type="http://schemas.openxmlformats.org/officeDocument/2006/relationships/slide" Target="slides/slide93.xml"/><Relationship Id="rId100" Type="http://schemas.openxmlformats.org/officeDocument/2006/relationships/slide" Target="slides/slide94.xml"/><Relationship Id="rId101" Type="http://schemas.openxmlformats.org/officeDocument/2006/relationships/slide" Target="slides/slide95.xml"/><Relationship Id="rId102" Type="http://schemas.openxmlformats.org/officeDocument/2006/relationships/slide" Target="slides/slide96.xml"/><Relationship Id="rId103" Type="http://schemas.openxmlformats.org/officeDocument/2006/relationships/slide" Target="slides/slide97.xml"/><Relationship Id="rId104" Type="http://schemas.openxmlformats.org/officeDocument/2006/relationships/slide" Target="slides/slide98.xml"/><Relationship Id="rId105" Type="http://schemas.openxmlformats.org/officeDocument/2006/relationships/slide" Target="slides/slide99.xml"/><Relationship Id="rId106" Type="http://schemas.openxmlformats.org/officeDocument/2006/relationships/slide" Target="slides/slide100.xml"/><Relationship Id="rId107" Type="http://schemas.openxmlformats.org/officeDocument/2006/relationships/slide" Target="slides/slide101.xml"/><Relationship Id="rId108" Type="http://schemas.openxmlformats.org/officeDocument/2006/relationships/slide" Target="slides/slide102.xml"/><Relationship Id="rId109" Type="http://schemas.openxmlformats.org/officeDocument/2006/relationships/slide" Target="slides/slide103.xml"/><Relationship Id="rId110" Type="http://schemas.openxmlformats.org/officeDocument/2006/relationships/slide" Target="slides/slide104.xml"/><Relationship Id="rId111" Type="http://schemas.openxmlformats.org/officeDocument/2006/relationships/slide" Target="slides/slide105.xml"/><Relationship Id="rId112" Type="http://schemas.openxmlformats.org/officeDocument/2006/relationships/slide" Target="slides/slide106.xml"/><Relationship Id="rId113" Type="http://schemas.openxmlformats.org/officeDocument/2006/relationships/slide" Target="slides/slide107.xml"/><Relationship Id="rId114" Type="http://schemas.openxmlformats.org/officeDocument/2006/relationships/slide" Target="slides/slide108.xml"/><Relationship Id="rId115" Type="http://schemas.openxmlformats.org/officeDocument/2006/relationships/slide" Target="slides/slide109.xml"/><Relationship Id="rId116" Type="http://schemas.openxmlformats.org/officeDocument/2006/relationships/slide" Target="slides/slide110.xml"/><Relationship Id="rId117" Type="http://schemas.openxmlformats.org/officeDocument/2006/relationships/slide" Target="slides/slide111.xml"/><Relationship Id="rId118" Type="http://schemas.openxmlformats.org/officeDocument/2006/relationships/slide" Target="slides/slide112.xml"/><Relationship Id="rId119" Type="http://schemas.openxmlformats.org/officeDocument/2006/relationships/slide" Target="slides/slide113.xml"/><Relationship Id="rId120" Type="http://schemas.openxmlformats.org/officeDocument/2006/relationships/slide" Target="slides/slide114.xml"/><Relationship Id="rId121" Type="http://schemas.openxmlformats.org/officeDocument/2006/relationships/slide" Target="slides/slide115.xml"/><Relationship Id="rId122" Type="http://schemas.openxmlformats.org/officeDocument/2006/relationships/slide" Target="slides/slide116.xml"/><Relationship Id="rId123" Type="http://schemas.openxmlformats.org/officeDocument/2006/relationships/slide" Target="slides/slide117.xml"/><Relationship Id="rId124" Type="http://schemas.openxmlformats.org/officeDocument/2006/relationships/slide" Target="slides/slide118.xml"/><Relationship Id="rId125" Type="http://schemas.openxmlformats.org/officeDocument/2006/relationships/slide" Target="slides/slide119.xml"/><Relationship Id="rId126" Type="http://schemas.openxmlformats.org/officeDocument/2006/relationships/slide" Target="slides/slide120.xml"/><Relationship Id="rId127" Type="http://schemas.openxmlformats.org/officeDocument/2006/relationships/slide" Target="slides/slide121.xml"/><Relationship Id="rId128" Type="http://schemas.openxmlformats.org/officeDocument/2006/relationships/slide" Target="slides/slide122.xml"/><Relationship Id="rId129" Type="http://schemas.openxmlformats.org/officeDocument/2006/relationships/slide" Target="slides/slide123.xml"/><Relationship Id="rId130" Type="http://schemas.openxmlformats.org/officeDocument/2006/relationships/slide" Target="slides/slide124.xml"/><Relationship Id="rId131" Type="http://schemas.openxmlformats.org/officeDocument/2006/relationships/slide" Target="slides/slide125.xml"/><Relationship Id="rId132" Type="http://schemas.openxmlformats.org/officeDocument/2006/relationships/slide" Target="slides/slide126.xml"/><Relationship Id="rId133" Type="http://schemas.openxmlformats.org/officeDocument/2006/relationships/slide" Target="slides/slide127.xml"/><Relationship Id="rId134" Type="http://schemas.openxmlformats.org/officeDocument/2006/relationships/slide" Target="slides/slide128.xml"/><Relationship Id="rId135" Type="http://schemas.openxmlformats.org/officeDocument/2006/relationships/slide" Target="slides/slide129.xml"/><Relationship Id="rId136" Type="http://schemas.openxmlformats.org/officeDocument/2006/relationships/slide" Target="slides/slide130.xml"/><Relationship Id="rId137" Type="http://schemas.openxmlformats.org/officeDocument/2006/relationships/slide" Target="slides/slide131.xml"/><Relationship Id="rId138" Type="http://schemas.openxmlformats.org/officeDocument/2006/relationships/slide" Target="slides/slide132.xml"/><Relationship Id="rId139" Type="http://schemas.openxmlformats.org/officeDocument/2006/relationships/slide" Target="slides/slide133.xml"/><Relationship Id="rId140" Type="http://schemas.openxmlformats.org/officeDocument/2006/relationships/slide" Target="slides/slide134.xml"/><Relationship Id="rId141" Type="http://schemas.openxmlformats.org/officeDocument/2006/relationships/slide" Target="slides/slide135.xml"/><Relationship Id="rId142" Type="http://schemas.openxmlformats.org/officeDocument/2006/relationships/slide" Target="slides/slide136.xml"/><Relationship Id="rId143" Type="http://schemas.openxmlformats.org/officeDocument/2006/relationships/slide" Target="slides/slide137.xml"/><Relationship Id="rId144" Type="http://schemas.openxmlformats.org/officeDocument/2006/relationships/slide" Target="slides/slide138.xml"/><Relationship Id="rId145" Type="http://schemas.openxmlformats.org/officeDocument/2006/relationships/slide" Target="slides/slide139.xml"/><Relationship Id="rId146" Type="http://schemas.openxmlformats.org/officeDocument/2006/relationships/slide" Target="slides/slide140.xml"/><Relationship Id="rId147" Type="http://schemas.openxmlformats.org/officeDocument/2006/relationships/slide" Target="slides/slide141.xml"/><Relationship Id="rId148" Type="http://schemas.openxmlformats.org/officeDocument/2006/relationships/slide" Target="slides/slide142.xml"/><Relationship Id="rId149" Type="http://schemas.openxmlformats.org/officeDocument/2006/relationships/slide" Target="slides/slide143.xml"/><Relationship Id="rId150" Type="http://schemas.openxmlformats.org/officeDocument/2006/relationships/slide" Target="slides/slide144.xml"/><Relationship Id="rId151" Type="http://schemas.openxmlformats.org/officeDocument/2006/relationships/slide" Target="slides/slide145.xml"/><Relationship Id="rId152" Type="http://schemas.openxmlformats.org/officeDocument/2006/relationships/slide" Target="slides/slide146.xml"/><Relationship Id="rId153" Type="http://schemas.openxmlformats.org/officeDocument/2006/relationships/slide" Target="slides/slide147.xml"/><Relationship Id="rId154" Type="http://schemas.openxmlformats.org/officeDocument/2006/relationships/slide" Target="slides/slide148.xml"/><Relationship Id="rId155" Type="http://schemas.openxmlformats.org/officeDocument/2006/relationships/slide" Target="slides/slide149.xml"/><Relationship Id="rId156" Type="http://schemas.openxmlformats.org/officeDocument/2006/relationships/slide" Target="slides/slide150.xml"/><Relationship Id="rId157" Type="http://schemas.openxmlformats.org/officeDocument/2006/relationships/slide" Target="slides/slide151.xml"/><Relationship Id="rId158" Type="http://schemas.openxmlformats.org/officeDocument/2006/relationships/slide" Target="slides/slide152.xml"/><Relationship Id="rId159" Type="http://schemas.openxmlformats.org/officeDocument/2006/relationships/slide" Target="slides/slide15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Ziarat Ale Yasin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سَلامٌ عَلٰى آلِ يس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مِيثَاقَ اللَّهِ الَّذِيْ أَخَذَهُ وَوَكَّدَهُ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mīthāqallāhil ladhī akhadhahu wawakkadah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covenant of Allah that He has made and confirmed.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وَالدَّاعِيْ إِلٰى سَبِيلِكَ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 dā`ī ilā sabīlik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caller to Your course,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وَالْقَائِمِ بِقِسْطِكَ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walqā-imi biqisṭik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establisher of Your justice,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وَالثَّائِرِ بِأَمْرِكَ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wath thā-iri bi-amrik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revolting by Your command,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وَلِيِّ الْمُؤْمِنِيْنَ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waliyyil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authority of the believers,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وَبَوَارِ الْكَافِرِينَ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wabawāril kāfirīn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ruiner of the unbelievers,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وَمُجَلِّيْ الظُّلْمَةِ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wamujalliẓ ẓulmah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remover of the murk,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وَمُنِيرِ الْحَقِّ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wamunīril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illuminator of the truth,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وَالنَّاطِقِ بِالْحِكْمَةِ وَالصِّدْقِ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 nāṭiqi bil ḥikmati waṣ ṣidq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speaker with wisdom and honesty,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وَكَلِمَتِكَ التَّامَّةِ فِيْ أَرْضِكَ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wakalimatikat tāmmati fī ar-ḍik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perfect Word of You in Your lands,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اَلْمُرْتَقِبِ الْخَائِفِ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mur-taqibil khā-if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vigilant and fearful,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وَعْدَ اللَّهِ الَّذِيْ ضَمِنَهُ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wa`dallāhil ladhī ḍaminah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Promise of Allah that He has assured.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وَالْوَلِيِّ النَّاصِحِ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walwaliyyin nāṣiḥ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well-wishing saint,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سَفِينَةِ النَّجَاةِ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safīnatin najāh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ark of salvation,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وَعَلَمِ الْهُدَىٰ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wa`alamil hudā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sign of guidance,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وَنُوْرِ أَبْصَارِ الْوَرَىٰ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wanūri abṣāril warā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light of the peoples’ sights,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وَخَيْرِ مَنْ تَقَمَّصَ وَارْتَدىٰ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wakhayri man taqammaṣa war-tadā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best of all those who put clothes on their bodies,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وَمُجَلِّيْ الْعَمَىٰ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wamujallil `amā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unveiler of blindness,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اَلَّذِيْ يَمْلَأُ الْأَرْضَ عَدْلًا وَقِسْطًا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ladhī yamla-ul ar-ḍa `adlan waqisṭā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will fill the lands with justice and equity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كَمَا مُلِئَتْ ظُلْمًا وَجَوْرًا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kamā muli-at ẓulman wajawrā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it would be filled up with wrong and unfairness.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عَلٰى كُلِّ شَيْءٍ قَدِيرٌ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`alā kulli shay-in qadīr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verily have power over all things.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صَلِّ عَلٰى وَلِيِّكَ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waliyyik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Your vicegerent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أَيُّهَا الْعَلَمُ الْمَنْصُوبُ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ayyuhal `alamul manṣūb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appointed pennon,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وَابْنِ أَوْلِيَائِكَ الَّذِيْنَ فَرَضْتَ طَاعَتَهُمْ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wabni awliyā-ikal ladhīna faraḍta ṭā`atahum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son of Your vicegerents the obedience to whom You have made incumbent upon 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وَأَوْجَبْتَ حَقَّهُمْ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wa-awjabta ḥaqqahum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observance of the right of whom You have made obligatory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وَأَذْهَبْتَ عَنْهُمُ الرِّجْسَ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wa-adh-habta `anhumur rijs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from whom You have removed filth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وَطَهَّرْتَهُمْ تَطْهِيرًا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waṭahhar-tahum taṭ-hīrā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whom You have purified with thorough purifying.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انْصُرْهُ وَانْتَصِرْ بِهِ لِدِينِكَ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allāhummanṣur-hu wantaṣir bihi lidīnik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give him victory and make him the supporter of Your religion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وَانْصُرْ بِهِ أَوْلِيَاءَكَ وَأَوْلِيَاءَهُ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wanṣur bihi awliyā-aka wa-awliyā-ah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through him, give victory to Your and his adherents,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وَشِيعَتَهُ وَأَنْصَارَهُ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washī`atahu wa-anṣārah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followers, and backers.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وَاجْعَلْنَا مِنْهُمْ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waj`alnā minhum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Include us with them.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أَعِذْهُ مِنْ شَرِّ كُلِّ بَاغٍ وَطَاغٍ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a`idh-hu min sharri kulli bāghin waṭāgh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protect him against the evil of every transgressor and tyrant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شَرِّ جَمِيْعِ خَلْقِكَ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sharri jamī`i khalqik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against the evils of all Your creatures.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وَالْعِلْمُ الْمَصْبُوبُ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wal`ilmul maṣbūb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poured knowledge,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وَاحْفَظْهُ مِنْ بَيْنِ يَدَيْهِ وَمِنْ خَلْفِهِ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waḥfaẓhu min bayni yadayhi wamin khalfih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Guard him from ahead of him, behind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وَعَنْ يَمِينِهِ وَعَنْ شِمَالِهِ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wa`an yamīnihi wa`an shimālih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his right side, and his left side.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وَاحْرُسْهُ وَامْنَعْهُ مِنْ أَنْ يُوصَلَ إِلَيْهِ بِسُوءٍ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waḥrus-hu wamna`hu min an yūṣala ilayhi bisu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Watch him and defend him against anything that may cause evil to him.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وَاحْفَظْ فِيهِ رَسُولَكَ وَ آلَ رَسُولِكَ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waḥfaẓ fīhi rasūlaka wa āla rasūlik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Save through him Your Messenger and the family of Your Messenger.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وَأَظْهِرْ بِهِ الْعَدْلَ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wa-aẓhir bihil `adl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Manifest justice through him.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وَأَيِّدْهُ بِالنَّصْرِ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wa-ayyid-hu binnaṣr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Aid him with victory.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وَانْصُرْ نَاصِرِيهِ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wanṣur nāṣirīh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Help his backers.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وَاخْذُلْ خَاذِلِيهِ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wakhdhul khādhilīh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Frustrate those who intend to disappoint him.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وَاقْصِمْ قَاصِمِيهِ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waqṣim qāṣimīh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Terminate those who intend to eradicate him.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وَاقْصِمْ بِهِ جَبَابِرَةَ الْكُفْرِ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waqṣim bihi jabābiratal kufr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And, through him, terminate the tyrants of unbelief,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وَالْغَوْثُ وَالرَّحْمَةُ الْوَاسِعَةُ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walghawthu war raḥmatul wāsi`ah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aid, and expansive mercy.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وَاقْتُلْ بِهِ الْكُفَّارَ وَالْمُنَافِقِينَ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waqtul bihil kuffāra walmunāfiqīn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kill the disbelievers, the hypocrites,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وَجَمِيعَ الْمُلْحِدِيْنَ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wajamī`al mulḥidīn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all atheists,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حَيْثُ كَانُوْا مِنْ مَشَارِقِ الْأَرْضِ وَمَغَارِبِهَا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ḥaythu kānū min mashāriqil ar-ḍi wamaghāribihā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wherever they are; in the east or the west of the earth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بَرِّهَا وَبَحْرِهَا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barrihā wabaḥrihā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 the lands or in the oceans,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وَامْلَأْ بِهِ الْأَرْضَ عَدْلًا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wamla-bihil ar-ḍa `adlā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and, through him, fill in the earth with justice,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وَأَظْهِرْ بِهِ دِيْنَ نَبِيِّكَ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wa-aẓhir bihi dīna nabiyyik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manifest the religion of Your Prophet,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صَلَّى اللَّهُ عَلَيْهِ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ṣallallāhu `alayhi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blessings and peace of You be upon him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وَاجْعَلْنِيْ اللَّهُمَّ مِنْ أَنْصَارِهِ وَأَعْوَانِهِ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waj`alnillāhumma min anṣārihi wa-a`wānih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me, O Allah, of his supporters, helpers,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وَأَتْبَاعِهِ وَشِيعَتِهِ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wa-atbā`ihi washī`atih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followers, and adherents;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وَأَرِنِيْ فِيْ آلِ مُحَمَّدٍ عَلَيْهِمُ السَّلامُ مَا يَأْمُلُونَ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wa-arinī fī-āli muḥammadin `alayhimus salāmu mā ya-mulūn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allow me to see the hopes of the family of Muhammad, peace be upon them, come true,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وَعْدًا غَيْرَ مَكْذُوبٍ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wa`dan ghayra makdhūb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This is verily a promise that shall never be belied.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وَْفِيْ عَدُوِّهِمْ مَا يَحْذَرُونَ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wafī `aduwwihim mā yaḥdharūn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hazards of their enemies come true.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إِلٰهَ الْحَقِّ آمِيْنَ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ilāhal ḥaqqi-āmīn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 of Truth, respond.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ذَا الْجَلالِ وَالْإِكْرَامِ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dhal jalāli wal-ikrām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Lord of Glory and Honor!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most merciful of those who show mercy!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حِيْنَ تَقُومُ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ḥīna taqūm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 whenever you rise (to undertake the mission).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حِيْنَ تَقْعُدُ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ḥīna taq`ud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 whenever you sit.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حِيْنَ تَقْرَأُ وَتُبَيِّنُ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ḥīna taqra-u watubayyin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 whenever you recite and elucidate.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حِيْنَ تُصَلِّيْ وَتَقْنُتُ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ḥīna tuṣallī wataqnut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 whenever you offer prayer and supplicate.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سَلامٌ عَلٰى آلِ يس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salāmun `alā-āli yāsīn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Household of Yasin.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حِيْنَ تَرْكَعُ وَتَسْجُدُ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ḥīna tar-ka`u watasjud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 whenever you genuflect and prostrate (yourself for Allah).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حِيْنَ تُهَلِّلُ وَتُكَبِّرُ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ḥīna tuhallilu watukabbir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 whenever you profess Allah’s Godhead and profess His All-greatness.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حِيْنَ تَحْمَدُ وَتَسْتَغْفِرُ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ḥīna taḥmadu watastaghfir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 whenever you praise Allah and implore for His forgiveness.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حِيْنَ تُصْبِحُ وَتُمْسِي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ḥīna tuṣbiḥu watumsī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 whenever you begin and end your day.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فِيْ اللَّيْلِ إِذَا يَغْشىٰ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fil layli idhā yaghshā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 in the night when it draws a veil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وَالنَّهَارِ إِذَا تَجَلَّىٰ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 nahāri idhā tajallā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day when it shines in brightness.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أَيُّهَا الْإِمَامُ الْمَأْمُونُ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ayyuhal imāmul ma-mūn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entrusted leader.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أَيُّهَا الْمُقَدَّمُ الْمَأْمُولُ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ayyuhal muqaddamul ma-mūl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favored and expected.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بِجَوَامِعِ السَّلامِ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bijawāmi`is salām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 to the ultimate meaning of peace.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أُشْهِدُكَ يَا مَوْلَايَ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ush-hiduka yā mawlāy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solicit you, O my master,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دَاعِيَ اللَّهِ وَرَبَّانِيَّ آيَاتِهِ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dā`iyallāhi warabbāniyya-āyātih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caller to Allah and interpreter of His Verses.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أَنِّيْ أَشْهَدُ أَنْ لَاإِلٰهَ إِلَّا اللَّهُ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annī ash-hadu an la-ilāha illallāh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testify to me that I bear witness that there is no god but Allah;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وَحْدَهُ لَاشَرِيكَ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waḥdahu lāsharīka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One and Only Lord and having no associate,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وَأَنَّ مُحَمَّدًا عَبْدُهُ وَرَسُولُهُ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wa-anna muḥammadan `abduhu warasūluh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that Muhammad is His servant and messenger.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لَاحَبِيبَ إِلَّا هُوَ وَأَهْلُهُ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lāḥabība illā huwa wa-ahluh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no one more beloved by Allah than him and his household.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وَأُشْهِدُكَ يَا مَوْلَايَ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wa-ush-hiduka yā mawlāy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solicit you, O my master, to testify to me that I bear witness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أَنَّ عَلِيًّا أَمِيرَ الْمُؤْمِنِيْنَ حُجَّتُهُ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anna `aliyyan amīral mu-minīna ḥujjatuh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`Ali the Commander of the Faithful is His argument,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وَالْحَسَنَ حُجَّتُهُ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walḥasana ḥujjatuh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al-Hasan is His argument,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وَالْحُسَيْنَ حُجَّتُهُ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walḥusayna ḥujjatuh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al-Husayn is His argument,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وَعَلِيَّ بْنَ الْحُسَيْنِ حُجَّتُهُ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wa`aliyyabnal ḥusayni ḥujjatuh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`Ali the son of al-Husayn is His argument,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وَمُحَمَّدَ بْنَ عَلِيٍّ حُجَّتُهُ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wamuḥammadabna `aliyyin ḥujjatuh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Muhammad the son of `Ali is His argument,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بَابَ اللَّهِ وَدَيَّانَ دِينِهِ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bāballāhi wadayyāna dīnih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door to Allah and applier of His religion.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وَجَعْفَرَ بْنَ مُحَمَّدٍ حُجَّتُهُ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waja`farabna muḥammadin ḥujjatuh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Ja`far the son of Muhammad is His argument,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وَمُوْسَى بْنَ جَعْفَرٍ حُجَّتُهُ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wamūsabna ja`farin ḥujjatuh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Musa the son of Ja`far is His argument,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وَعَلِيَّ بْنَ مُوسٰى حُجَّتُهُ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wa`aliyyabna mūsā ḥujjatuh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`Ali the son of Musa is His argument,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وَمُحَمَّدَ بْنَ عَلِيٍّ حُجَّتُهُ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wamuḥammadabna `aliyyin ḥujjatuh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Muhammad the son of `Ali is His argument,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وَعَلِيَّ بْنَ مُحَمَّدٍ حُجَّتُهُ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wa`aliyyabna muḥammadin ḥujjatuh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`Ali the son of Muhammad is His argument,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وَالْحَسَنَ بْنَ عَلِيٍّ حُجَّتُهُ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walḥasanabna `aliyyin ḥujjatuh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al-Hasan the son of `Ali is His argument.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وَأَشْهَدُ أَنَّكَ حُجَّةُ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wa-ash-hadu annaka ḥujjatullāh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also bear witness that you are verily the argument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أَنْتُمُ الْأَوَّلُ وَالْآخِرُ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antumul awwalu wal-ākhir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all are the first and the last.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وَأَنَّ رَجْعَتَكُمْ حَقٌّ لَارَيْبَ فِيهَا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wa-anna raj`atakum ḥaqqun lārayba fīhā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(I bear witness) that your (promised) Return is undoubtedly true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يَوْمَ لَايَنْفَعُ نَفْسًا إِيمَانُهَا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yawma lāyanfa`u nafsan īmānuhā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“On the day when its belief avails not a soul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خَلِيفَةَ اللَّهِ وَنَاصِرَ حَقِّهِ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khalīfatallāhi wanāṣira ḥaqqih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viceroy of Allah and backer of His right.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لَمْ تَكُنْ آمَنَتْ مِنْ قَبْلُ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lam takun-āmanat min qabl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which theretofore believed not,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كَسَبَتْ فِيْ إِيمَانِهَا خَيْرًا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kasabat fī īmānihā khayrā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in its belief earned good by works,”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وَأَنَّ الْمَوْتَ حَقٌّ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wa-annal mawta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death is true,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وَأَنَّ نَاكِرًا وَنَكِيرًا حَقٌّ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wa-anna nākiran wanakīran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Nakir and Nakir are true.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وَأَشْهَدُ أَنَّ النَّشْرَ حَقٌّ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wa-ash-hadu annan nashra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bear witness that the Raising for death is true,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وَالْبَعْثَ حَقٌّ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walba`tha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Resurrection is true,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وَأَنَّ الصِّرَاطَ حَقٌّ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wa-annaṣ ṣirāṭa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Discriminating Bridge is true,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وَالْمِرْصَادَ حَقٌّ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walmir-ṣāda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Watchtower is true,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وَالْمِيزَانَ حَقٌّ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walmīzāna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Balance (of deeds) is true,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وَالْحَشْرَ حَقٌّ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walḥashra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Gathering is true,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حُجَّةَ اللَّهِ وَدَلِيلَ إِرَادَتِهِ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ḥujjatallāhi wadalīla irādatih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Argument of Allah and sign of His volition.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وَالْحِسَابَ حَقٌّ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walḥisāba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Reckoning is true,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وَالْجَنَّةَ وَالنَّارَ حَقٌّ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waljannata wan nāra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Paradise and Hell are true,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وَالْوَعْدَ وَالْوَعِيدَ بِهِمَا حَقٌّ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walwa`da walwa`īda bihimā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promise of Paradise and the threat with Hell are true.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مَوْلَايَ شَقِيَ مَنْ خَالَفَكُمْ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mawlāya shaqiya man khālafakum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master! Certainly wretched is he who opposes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وَسَعِدَ مَنْ أَطَاعَكُمْ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wasa`ida man aṭā`akum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certainly happy is he who obeys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فَاشْهَدْ عَلٰى مَا أَشْهَدْتُكَ عَلَيْهِ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fash-had `alā mā ash-hadtuka `alayh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testify to me all that which I have besought you to testify.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وَأَنَا وَلِيٌّ 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wa-ana waliyyun 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verily an ally of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بَرِيءٌ مِنْ عَدُوِّكَ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barī-un min `aduwwik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denouncing your enemy.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فَالْحَقُّ مَا رَضِيتُمُوهُ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falḥaqqu mā raḍītumūh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truth is only that which you accept,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وَالْبَاطِلُ مَا سَخِطْتُمُوهُ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walbāṭilu mā sakhiṭtumūh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wrong is only that which you disallow,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تَالِيَ كِتَابِ اللَّهِ وَتَرْجُمَانَهُ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tāliya kitābillāhi watar-jumānah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reciter of the Book of Allah and its interpreter.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وَالْمَعْرُوفُ مَا أَمَرْتُمْ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walma`rūfu mā amar-tum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good is only that which you enjoin,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وَالْمُنْكَرُ مَا نَهَيْتُمْ عَنْهُ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walmunkaru mā nahaytum `anh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evil is only that which you forbid.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فَنَفْسِيْ مُؤْمِنَةٌ بِاللَّهِ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fanafsī mu-minatun billāh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soul is thus believing in Allah;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وَحْدَهُ لَاشَرِيكَ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waḥdahu lāsharīka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One and Only Lord and having no associate,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وَبِرَسُولِهِ وَبِأَمِيرِ الْمُؤْمِنِيْنَ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wabirasūlihi wabi-amīril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also in His Messenger, in the Commander of the Faithful,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وَبِكُمْ يَا مَوْلَايَ أَوَّلِكُمْ وَ آخِرِكُمْ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wabikum yā mawlāya awwalikum wa ākhirikum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 you all, O my master, from the beginning to the end.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وَنُصْرَتِيْ مُعَدَّةٌ لَكُمْ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wanuṣratī mu`addatun lakum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have prepared myself to back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وَمَوَدَّتِيْ خَالِصَةٌ لَكُمْ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wamawaddatī khāliṣatun lakum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love is sincerely dedicated to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آمِيْنَ آمِيْنَ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āmīna-āmīn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Respond! Respond!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Then recite the following Dua: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فِيْ آنَاءِ لَيْلِكَ وَأَطْرَافِ نَهَارِكَ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fī-ānā-i laylika wa-aṭrāfi nahārik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 at the hours of Your night and the two ends of Your day.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raḥmanir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Allah, the All-merciful, the All-compassionate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إِنِّيْ أَسْأَلُكَ أَنْ تُصَلِّيَ عَلٰى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as-aluka an tuṣalliya `alā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 beseech You to send blessings upon Muhammad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نَبِيِّ رَحْمَتِكَ وَكَلِمَةِ نُوْرِكَ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nabiyyi raḥmatika wakalimati nūrik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Prophet of Your mercy and the Word of Your Light,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 تَمْلَأَ قَلْبِيْ نُورَ الْيَقِينِ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 tamla-a qalbī nūral yaqīn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 fill in my heart with the illumination of certitude,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وَصَدْرِيْ نُورَ الْإِيمَانِ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waṣadrī nūral īmān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chest with the illumination of faith,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وَفِكْرِيْ نُورَ النِّيَّاتِ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wafikrī nūran niyyāt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intellect with the illumination of honest intentions,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وَعَزْمِيْ نُورَ الْعِلْمِ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wa`azmī nūral `ilm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determination with the illumination of knowledge,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وَقُوَّتِيْ نُورَ الْعَمَلِ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waquwwatī nūral `amal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strength with the illumination of work,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وَلِسَانِيْ نُورَ الصِّدْقِ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walisānī nūraṣ ṣidq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tongue with the illumination of honesty,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وَدِيْنِيْ نُورَ الْبَصَائِرِ مِنْ عِنْدِكَ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wadīnī nūral baṣā-iri min `indik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religion with the illumination of clear evidence from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بَقِيَّةَ اللَّهِ فِيْ أَرْضِهِ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baqiyyatallāhi fī ar-ḍih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herald of Allah on His lands.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وَبَصَرِيْ نُورَ الضِّيَاءِ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wabaṣarī nūraḍ ḍiyā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sight with the illumination of brightness,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وَسَمْعِيْ نُورَ الْحِكْمَةِ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wasam`ī nūral ḥikmah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hearing with the illumination of wisdom,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وَمَوَدَّتِيْ نُورَ الْمُوَالَاةِ لِمُحَمَّدٍ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wamawaddatī nūral muwālāti limuḥammadin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faculty of love with the illumination of sincere loyalty to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عَلَيْهِمُ السَّلامُ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`alayhimus salām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حَتَّىٰ أَلْقَاكَ وَقَدْ وَفَيْتُ بِعَهْدِكَ وَمِيثَاقِكَ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alqāka waqad wafaytu bi`ahdika wamīthāqik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that I, when I meet You, will have fulfilled the pledge and covenant that I made with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فَتُغَشِّيَنِيْ رَحْمَتَكَ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fatughashhiyanī raḥmatak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then Your mercy will encompass 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وَلِيُّ يَا حَمِيدُ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waliyyu yā ḥamīd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Protector! O Worthy of all praise!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صَلِّ عَلٰى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Muhammad (al-Mahdi)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حُجَّتِكَ فِيْ أَرْضِكَ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ḥujjatika fī ar-ḍik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argument in Your land,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وَخَلِيفَتِكَ فِيْ بِلادِكَ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wakhalīfatika fī bilādik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viceroy in Your countries,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Ale Yasin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