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إِنَّا نَعُوذُ بِكَ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أَنْ يَثْقُلَ عَلَيْنَا مَا كَرَّهَ إِلَيْنَا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yathqula `alaynā mā karraha ilaynā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he has shown us as detestable weigh down upon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اخْسَأْهُ عَنَّا بِعِبَادَتِكَ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allāhummakhsa-hu `annā bi`ibādatik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drive him away from us through Your worship,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وَاكْبِتْهُ بِدُؤُوبِنَا فِيْ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wakbit-hu bidu-ūbinā fī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throw him down through our perseverance in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بَيْنَنَا وَبَيْنَهُ سِتْرًا لَا يَهْتِكُهُ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baynanā wabaynahu sitran lā yahtikuh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between him and us a covering that he cannot tear away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وَرَدْمًا مُصْمِتًا لَا يَفْتُقُهُ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waradman muṣmitan lā yaftuquh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solid barrier that he cannot cut through!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وَاشْغَلْهُ عَنَّا بِبَعْضِ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washghalhu `annā biba`ḍi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distract Satan from us with some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وَاعْصِمْنَا مِنْهُ بِحُسْنِ رِعَايَتِكَ وَاكْفِنَا خَتْرَهُ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wa`ṣimnā minhu biḥusni ri`āyatika wakfinā khatrah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preserve us from him through Your good guarding, spare us his treachery,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وَوَلِّنَا ظَهْرَهُ وَاقْطَعْ عَنَّا إِثْرَهُ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wawallinā ẓahrahu waqṭa` `annā ithrah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his back toward us, and cut off from us his trace!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وَأَمْتِعْنَا مِنَ الْهُدَى بِمِثْلِ ضَلَالَتِهِ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wa-amti`nā minal hudā bimithli ḍalālatih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to enjoy guidance the like of his misguidance,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وَزَوِّدْنَا مِنَ التَّقْوَى ضِدَّ غَوَايَتِهِ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wazawwidnā minat taqwā ḍidda ghawāyatih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us in piety against his seduction,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وَاسْلُكْ بِنَا مِنَ التُّقَى خِلَافَ سَبِيلِهِ مِنَ الرَّدَى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wasluk binā minat tuqā khilāfa sabīlihi minar radā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walk in reverential fear contrary to his path of ruin!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تَجْعَلْ لَهُ فِيْ قُلُوبِنَا مَدْخَلًا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taj`al lahu fī qulūbinā madkhalā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assign him no place of entrance into our hearts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تُوطِنَنَّ لَهُ فِيمَا لَدَيْنَا مَنْزِلًا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tūṭinanna lahu fīmā ladaynā manzilā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allow him to make his home in that which is with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وَمَا سَوَّلَ لَنَا مِنْ بَاطِلٍ فَعَرِّفْنَاهُ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wamā sawwala lanā min bāṭilin fa`arrifnāh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cause us to recognize the falsehood with which he tempts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عَرَّفْتَنَاهُ فَقِنَاهُ وَبَصِّرْنَا مَا نُكَايِدُهُ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`arraftanāhu faqināhu wabaṣṣir-nā mā nukāyiduhu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once You hast caused us to recognize it, protect us from it! Make us see what will allow us to outwit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وَأَلْهِمْنَا مَا نُعِدُّهُ لَهُ وَأَيْقِظْنَا عَنْ سِنَةِ الْغَفْلَةِ بِالرُّكُونِ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wa-alhimnā mā nu`idduhu lahu wa-ayqiẓnā `an sinatil ghaflati birrukūni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us with all that we can make ready for him, awaken us from the heedless slumber of relying upon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وَأَحْسِنْ بِتَوْفِيقِكَ عَوْنَنَا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wa-aḥsin bitawfīqika `awnanā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us well, through Your giving success, against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وَأَشْرِبْ قُلُوبَنَا إِنْكَارَ عَمَلِهِ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wa-ashrib qulūbanā inkāra `amalih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saturate our hearts with the rejection of his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وَالْطُفْ لَنَا فِيْ نَقْضِ حِيَلِهِ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walṭuf lanā fī naqḍi ḥiyalih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gentle to us by destroying his stratagems!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 وَحَوِّلْ سُلْطَانَهُ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ālihi waḥawwil sulṭānahu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 turn his authority away from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وَاقْطَعْ رَجَاءَهُ مِنَّا وَادْرَأْهُ عَنِ الْوُلُوعِ بِنَا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waqṭa` rajā-ahu minnā wadra-hu `anil wulū`i 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his hope from us, and keep him from craving for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آبَاءَنَا وَأُمَّهَاتِنَا وَأَوْلَادَنَا وَأَهَالِيَنَا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waj`al-ābā-anā wa-ummahātinā wa-awlādanā wa-ahāliyanā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our fathers, our mothers, our children, our wives,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وَذَوِيْ أَرْحَامِنَا وَقَرَابَاتِنَا وَجِيرَانَنَا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wadhawī ar-ḥāminā waqarābātinā wajīrānanā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siblings, our relatives, and the faithful among our neighbours,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الْمُؤْمِنِيْنَ وَالْمُؤْمِنَاتِ مِنْهُ فِيْ حِرْزٍ حَارِزٍ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mu-minīna walmu-mināti minhu fī ḥir-zin ḥāriz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male and female, in a sanctuary impregnable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وَحِصْنٍ حَافِظٍ وَكَهْفٍ مَانِعٍ وَأَلْبِسْهُمْ مِنْهُ جُنَنًا وَاقِيَةً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waḥiṣnin ḥāfiẓin wakahfin māni`in wa-albis-hum minhu junanan wāqiyah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guarding fortress, a defending cave! Clothe them in shields protective against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وَأَعْطِهِمْ عَلَيْهِ أَسْلِحَةً مَاضِيَةً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wa-a`ṭihim `alayhi asliḥatan māḍiyah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them arms that will cut him down!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وَاعْمُمْ بِذٰلِكَ مَنْ شَهِدَ لَكَ بِالرُّبُوبِيَّةِ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wa`mum bidhālika man shahida laka birrubūbiyyah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include in that everyone who witnesses to You as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إِنَّا نَعُوذُ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innā na`ūdhu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we seek refuge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وَأَخْلَصَ لَكَ بِالْوَحْدَانِيَّةِ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wa-akhlaṣa laka bil waḥdāniyyah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devotes himself sincerely to Your Unity,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وَعَادَاهُ لَكَ بِحَقِيقَةِ الْعُبُودِيَّةِ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wa`ādāhu laka biḥaqīqatil `ubūdiyyah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shows enmity toward him through the reality of servanthood,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وَاسْتَظْهَرَ بِكَ عَلَيْهِ فِيْ مَعْرِفَةِ الْعُلُومِ الرَّبَّانِيَّةِ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wastaẓhara bika `alayhi fī ma`rifatil `ulūmir rabbāniyyah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seeks help from You against him through knowledge of the divine sciences!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احْلُلْ مَا عَقَدَ وَافْتُقْ مَا رَتَقَ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allāhummaḥlul mā `aqada waftuq mā rataq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undo what he ties, unstitch what he sews 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وَافْسَخْ مَا دَبَّرَ وَثَبِّطْهُ إِذَا عَزَمَ وَانْقُضْ مَا أَبْرَمَ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wafsakh mā dabbara wathabbiṭ-hu idhā `azama wanquḍ mā abram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dislocate what he devises, frustrate him when he makes up his mind, and destroy what he establishes!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وَاهْزِمْ جُنْدَهُ وَأَبْطِلْ كَيْدَهُ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wahzim jundahu wa-abṭil kaydah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rout his troops, nullify his trickery,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وَاهْدِمْ كَهْفَهُ وَأَرْغِمْ أَنْفَهُ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wahdim kahfahu wa-ar-ghim anfah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his cave collapse, and rub his nose in the ground!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اجْعَلْنَا فِيْ نَظْمِ أَعْدَائِهِ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allāhummaj`alnā fī naẓmi a`dā-ih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place us in the ranks of his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وَاعْزِلْنَا عَنْ عِدَادِ أَوْلِيَائِهِ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wa`zilnā `an `idādi awliyā-ih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remove us from the number of his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نُطِيعُ لَهُ إِذَا اسْتَهْوَانَا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nuṭī`u lahu idhastahwānā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we obey him not when he entices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نَزَغَاتِ الشَّيْطَانِ الرَّجِيمِ وَكَيْدِهِ وَمَكَايِدِهِ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nazaghātish shayṭānir rajīmi wakaydihi wamakāyidih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instigations of the accursed Satan, his trickery, and his traps,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نَسْتَجِيبُ لَهُ إِذَا دَعَانَا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nastajību lahu idhā da`ānā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answer him not when he calls to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نَأْمُرُ بِمُنَاوَاتِهِ مَنْ أَطَاعَ أَمْرَنَا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na-muru bimunāwātihi man aṭā`a amranā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command everyone who obeys our command to be his enemy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وَنَعِظُ عَنْ مُتَابَعَتِهِ مَنِ اتَّبَعَ زَجْرَنَا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wana`iẓu `an mutāba`atihi manittaba`a zajranā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admonish everyone who follows our prohibition not to follow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خَاتَمِ النَّبِيِّينَ وَسَيِّدِ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khātamin nabiyyīna wasayyidil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the Seal of the prophets and lord of the emissaries,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أَهْلِ بَيْتِهِ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ahli baytihiṭ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folk of his house, the good, the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وَأَعِذْنَا وَأَهَالِيَنَا وَإِخْوَانَنَا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wa-a`idhnā wa-ahāliyanā wa-ikhwānanā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refuge to us, our families, our brothers,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وَجَمِيعَ الْمُؤْمِنِيْنَ وَالْمُؤْمِنَاتِ مِمَّا اسْتَعَذْنَا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wajamī`al mu-minīna walmu-mināti mimmasta`adhnā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the faithful, male and female, from that from which we seek refuge,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وَأَجِرْنَا مِمَّا اسْتَجَرْنَا بِكَ مِنْ خَوْفِهِ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wa-ajir-nā mimmastajar-nā bika min khawfih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us sanctuary from that through fear of which we seek sanctuary in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وَاسْمَعْ لَنَا مَا دَعَوْنَا بِهِ وَأَعْطِنَا مَا أَغْفَلْنَاهُ وَاحْفَظْ لَنَا مَا نَسِينَاهُ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wasma` lanā mā da`awnā bihi wa-a`ṭinā mā aghfalnāhu waḥfaẓ lanā mā nasīnāh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Hear our supplication to You, bestow upon us that of which we have been heedless, and safeguard for us what we have forgotten!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وَصَيِّرْنَا بِذٰلِكَ فِيْ دَرَجَاتِ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waṣayyir-nā bidhālika fī darajātiṣ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all this bring us into the ranks of the righteous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الثِّقَةِ بِأَمَانِيِّهِ وَمَوَاعِيدِهِ وَغُرُورِهِ وَمَصَايِدِهِ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waminath thiqati bi-amāniyyihi wamawā`īdihi waghurūrihi wamaṣāyidih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trust in his false hopes, his promises, his delusions, and his snares,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وَمَرَاتِبِ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wamarātibil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degrees of the faithful!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Amen,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يُطْمِعَ نَفْسَهُ فِيْ إِضْلَالِنَا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yuṭmi`a nafsahu fī iḍlālinā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lest he should make himself crave to lead us away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طَاعَتِكَ وَامْتِهَانِنَا بِمَعْصِيَتِكَ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ṭā`atika wamtihāninā bima`ṣiyatik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Your obedience and to degrade us through our disobeying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أَنْ يَحْسُنَ عِنْدَنَا مَا حَسَّنَ 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yaḥsuna `indanā mā ḥassana 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lest what he has shown us as beautiful be beautiful for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