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يَا مَنْ بِرَحْمَتِهِ يَسْتَغيثُ الْمُذْنِبُونَ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عَضُدَ كُلِّ مُحْتَاجٍ طَرِيدٍ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`aḍuda kulli muḥtājin ṭarīd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Support of every needy, outcast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كُنْتَ تَغْفِرُ لِيْ حِيْنَ أَسْتَوْجِبُ مَغْفِرَتَكَ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kunta taghfiru lī ḥīna astawjibu maghfiratak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forgive me when I become worthy of Your forgiveness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وَتَعْفُوْ عَنِّيْ حِيْنَ أَسْتَحِقُّ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wata`fū `annī ḥīna astaḥiqqu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pardon me when I deserve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ذٰلِكَ غَيْرُ وَاجِبٍ لِيْ بِاسْتِحْقَاقٍ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dhālika ghayru wājibin lī bistiḥqāq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Yet that would not be because I deserve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أَنَا أَهْلٌ لَهُ بِاسْتِيجَابٍ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ana ahlun lahu bistījāb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am I worthy of it by merit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كَانَ جَزَائِيْ مِنْكَ فِيْ أَوَّلِ مَا عَصَيْتُكَ النَّارَ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kāna jazā-ī minka fī awwali mā `aṣaytukan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my first reward from You for my first disobedience should have been the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تُعَذِّبْنِيْ فَأَنْتَ غَيْرُ ظَالِمٍ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tu`adhhibnī fa-anta ghayru ẓālimin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if You punish me, You are not unjust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فَإِذْ قَدْ تَغَمَّدْتَنِيْ بِسِتْرِكَ فَلَمْ تَفْضَحْنِي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fa-idh qad taghammadtanī bisitrika falam tafḍaḥnī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since You have covered me with Your veil and did not expose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وَتَأَنَّيْتَنِيْ بِكَرَمِكَ فَلَمْ تُعَاجِلْنِي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wata-annaytanī bikaramika falam tu`ājilnī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treated me with gentleness by Your generosity and did not hasten my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وَحَلُمْتَ عَنِّيْ بِتَفَضُّلِكَ فَلَمْ تُغَيِّرْ نِعْمَتَكَ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waḥalumta `annī bitafaḍḍulika falam tughayyir ni`mataka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showed forbearance toward me by Your favor and did not change Your blessing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تُكَدِّرْ مَعْرُوفَكَ عِنْدِي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tukaddir ma`rūfaka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did not alter Your kindness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وَسِعْتَ كُلَّ شَيْءٍ رَحْمَةً وَعِلْمًا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wasi`ta kulla shay-in raḥmatan wa`ilmā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He who encompasses all things in mercy and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فَارْحَمْ طُولَ تَضَرُّعِيْ وَشِدَّةَ مَسْكَنَتِيْ وَسُوءَ مَوْقِفِي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far-ḥam ṭūla taḍarru`ī washiddata maskanatī wasū-a mawqifī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have mercy on my long beseeching, intense poverty, and evil 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وَقِنِيْ مِنَ الْمَعَاصِي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waqinī minal ma`āṣī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from disobedience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وَاسْتَعْمِلْنِيْ بِالطَّاعَةِ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wasta`milnī bilṭṭā`ah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employ me in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حُسْنَ الْإِنَابَةِ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ḥusnal inābah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excellent turning 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وَطَهِّرْنِيْ بِالتَّوْبَةِ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waṭahhir-nī bittawbah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purify me through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وَأَيِّدْنِيْ بِالْعِصْمَةِ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wa-ayyidnī bil `iṣmah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support me with protection from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وَاسْتَصْلِحْنِيْ بِالْعَافِيَةِ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wastaṣliḥnī bil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me right through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وَأَذِقْنِيْ حَلَاوَةَ الْمَغْفِرَةِ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wa-adhiqnī ḥalāwatal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taste the sweetness of forgiveness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طَلِيقَ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ṭalīqa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a freed one by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جَعَلْتَ لِكُلِّ مَخْلُوقٍ فِيْ نِعَمِكَ سَهْمًا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ja`alta likulli makhlūqin fī ni`amika sahmā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 has appointed for every created thing a share in Your favors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وَعَتِيقَ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wa`atīqa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emancipated one by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وَاكْتُبْ لِيْ أَمَانًا مِنْ سُخْطِكَ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waktub lī amānan min sukhṭik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write for me a security from Your anger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وَبَشِّرْنِيْ بِذٰلِكَ فِيْ الْعَاجِلِ دُوْنَ الْآجِلِ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wabashhir-nī bidhālika fil `ājili dūnal-ājil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glad tidings of that in the immediate, not the future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بُشْرَى أَعْرِفُهَا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bushrā a`rifuhā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glad tiding I can recognize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وَعَرِّفْنِيْ فِيهِ عَلَامَةً أَتَبَيَّنُهَا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wa`arrifnī fīhi `alāmatan atabayyanuhā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known to me therein a sign which I can clearly distinguish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ذٰلِكَ لَا يَضِيقُ عَلَيْكَ فِيْ وُسْعِكَ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 dhālika lā yaḍīqu `alayka fī wus`ik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that will not strain You in Your capacity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يَتَكَأَّدُكَ فِيْ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yataka-aduka fī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will it trouble You in Your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يَتَصَعَّدُكَ فِيْ أَنَاتِكَ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yataṣa``aduka fī anātik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will it weary You in Your long-suffering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يَؤُودُكَ فِيْ جَزِيلِ هِبَاتِكَ الَّتِيْ دَلَّتْ عَلَيْهَا آيَاتُكَ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ya-ūduka fī jazīli hibātikal latī dallat `alayhā-āyātuk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will it thwart You in Your great gifts which Your signs have indicated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تَفْعَلُ مَا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taf`alu mā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Indeed, You do what You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عَفْوُهُ أَعْلَى مِنْ عِقَابِهِ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`afwuhu a`lā min `iqābih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whose forgiveness is higher than His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وَتَحْكُمُ مَا تُرِيدُ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wataḥkumu mā turīd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decree what You desire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powerful over everything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تَسْعَى رَحْمَتُهُ أَمَامَ غَضَبِهِ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tas`ā raḥmatuhu amāma ghaḍabih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whose mercy precedes His wrath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عَطَاؤُهُ أَكْثَرُ مِنْ مَنْعِهِ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`aṭa-uhu aktharu min man`ih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whose giving exceeds His withholding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اتَّسَعَ الْخَلَائِقُ كُلُّهُمْ فِيْ وُسْعِهِ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ladhittasa`al khalā-iqu kulluhum fī wus`ih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in whose capacity all creation finds ample room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لَا يَرْغَبُ فِيْ جَزَاءِ مَنْ أَعْطَاهُ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lā yar-ghabu fī jazā-i man a`ṭāh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 does not seek repayment from one who gives thanks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لَا يُفْرِطُ فِيْ عِقَابِ مَنْ عَصَاهُ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lā yufriṭu fī `iqābi man `aṣāh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 does not exceed in punishing those who disobey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يَا إِلَهِيْ عَبْدُكَ الَّذِيْ أَمَرْتَهُ بِالدُّعَاءِ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yā ilahī `abdukal ladhī amar-tahu bid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I, my God, am Your servant whom You commanded to supplicate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لَبَّيْكَ وَسَعْدَيْكَ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labbayka wasa`dayk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said, 'At Your service and pleasure'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هَا أَنَا ذَا يَا رَبِّ مَطْرُوحٌ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 ana dhā yā rabbi maṭrūḥun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I am, my Lord, thrown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الَّذِيْ أَوْقَرَتِ الْخَطَايَا ظَهْرَهُ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anal ladhī awqaratil khaṭāyā ẓahrah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he whose back sins have burdened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الَّذِيْ أَفْنَتِ الذُّنُوبُ عُمْرَهُ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wa-anal ladhī afnatidh dhunūbu `umrah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he whose lifetime sins have consumed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الَّذِيْ بِجَهْلِهِ عَصَاكَ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wa-anal ladhī bijahlihi `aṣāk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he who with his ignorance disobeyed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تَكُنْ أَهْلًا مِنْهُ لِذَاكَ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takun ahlan minhu lidhāk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You did not deserve such treatment from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هَلْ أَنْتَ يَا إِلَهِيْ رَاحِمٌ مَنْ دَعَاكَ فَأُبْلِغَ فِيْ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hal anta yā ilahī rāḥimun man da`āka fa-ubligha fid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You, my God, merciful toward one who supplicates You, that I should bring forth my supplication?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أَنْتَ غَافِرٌ لِمَنْ بَكَاكَ فَأُسْرِعَ فِيْ الْبُكَاءِ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anta ghāfirun liman bakāka fa-usri`a fil bukā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will You forgive one who weeps to You, that I should hasten to weeping?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أَنْتَ مُتَجَاوِزٌ عَمَّنْ عَفَّرَ لَكَ وَجْهَهُ تَذَلُّلًا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anta mutajāwizun `amman `affara laka wajhahu tadhallulā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will You overlook one who submits his face in dust before You in humility?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أَنْتَ مُغْنٍ مَنْ شَكَا إِلَيْكَ فَقْرَهُ تَوَكُّلًا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anta mughnin man shakā ilayka faqrahu tawakkulā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will You enrich one who complains to You of his poverty with trust?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Most Beneficent, the Most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لَا تُخَيِّبْ مَنْ لَا يَجِدُ مُعْطِيًا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lā tukhayyib man lā yajidu mu`ṭiyan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disappoint not one who finds no bestower other than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تَخْذُلْ مَنْ لَا يَسْتَغْنِيْ عَنْكَ بِأَحَدٍ دُونَكَ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takhdhul man lā yastaghnī `anka bi-aḥadin dūnak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abandon not one who cannot be free of need for You through anyone else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so bless Muhammad and his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تُعْرِضْ عَنِّيْ وَقَدْ أَقْبَلْتُ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tu`riḍ `annī waqad aqbaltu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turn away from me when I have turned toward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تَحْرِمْنِيْ وَقَدْ رَغِبْتُ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taḥrimnī waqad raghibtu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deny me when I have desired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تَجْبَهْنِيْ بِالرَّدِّ وَقَدِ انْتَصَبْتُ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tajbahnī birraddi waqadintaṣabtu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reject me with disappointment when I have stood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الَّذِيْ وَصَفْتَ نَفْسَكَ بِالرَّحْمَةِ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ladhī waṣafta nafsaka birraḥmah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He who has described Himself with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وَارْحَمْنِي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war-ḥamnī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family and have mercy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سَمَّيْتَ نَفْسَكَ بِالْعَفْوِ فَاعْفُ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sammayta nafsaka bil `afwi fa`fu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He who has named Himself with forgiveness, so forgive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تَرَى يَا إِلَهِيْ فَيْضَ دَمْعِيْ مِنْ خِيفَتِكَ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tarā yā ilahī fayḍa dam`ī min khīfatik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seen, my God, the overflow of my tears out of fear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يَا مَنْ بِرَحْمَتِهِ يَسْتَغيثُ الْمُذْنِبُونَ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man biraḥmatihi yastaghithul mudhnibūn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He to whose mercy the sinners seek aid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وَوَجِيبَ قَلْبِيْ مِنْ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wawajība qalbī min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pounding of my heart from dread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وَانْتِقَاضَ جَوَارِحِيْ مِنْ هَيْبَتِكَ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wantiqāḍa jawāriḥī min haybatik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trembling of my limbs from awe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كُلُّ ذٰلِكَ حَيَاءٌ مِنْكَ لِسُوءِ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kullu dhālika ḥayā-un minka lisū-i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this is out of shame before You for my evil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وَلِذَاكَ خَمَدَ صَوْتِيْ عَنِ الْجَأْرِ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walidhāka khamada ṣawtī `anil ja-ri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this reason my voice has become silent from crying out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وَكَلَّ لِسَانِيْ عَنْ مُنَاجَاتِكَ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wakalla lisānī `an munājātik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tongue has become tired from conversing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إِلَهِيْ فَلَكَ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ilahī falakal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so to You belongs all praise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فَكَمْ مِنْ عَائِبَةٍ سَتَرْتَهَا عَلَيَّ فَلَمْ تَفْضَحْنِي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fakam min `ā-ibatin satar-tahā `alayya falam tafḍaḥnī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of my flaws You have covered without exposing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ذَنْبٍ غَطَّيْتَهُ عَلَيَّ فَلَمْ تَشْهَرْنِي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dhanbin ghaṭṭaytahu `alayya falam tash-har-nī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many of my sins You have cloaked without disgracing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مِنْ شَائِبَةٍ أَلْمَمْتُ بِهَا فَلَمْ تَهْتِكْ عَنِّيْ سِتْرَهَا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min shā-ibatin almamtu bihā falam tahtik `annī sitrahā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how many faults I have committed, yet You did not tear away from me their covering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تُقَلِّدْنِيْ مَكْرُوهَ شَنَارِهَا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tuqallidnī makrūha shanārihā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did not make me wear the notorious mark of their shame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إِلَى ذِكْرِ إِحْسَانِهِ يَفْزَعُ الْمُضْطَرُّونَ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ilā dhikri iḥsānihi yafza`ul muḍṭarrūn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He in remembrance of whose favors the distressed seek refuge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تُبْدِ سَوْءَاتِهَا لِمَنْ يَلْتَمِسُ مَعَايِبِيْ مِنْ جِيرَتِي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tubdi saw-ātihā liman yaltamisu ma`āyibī min jīratī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did not reveal my shortcomings to those who seek out my defects among my neighbors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وَحَسَدَةِ نِعْمَتِكَ عِنْدِي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waḥasadati ni`matika `indī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envy Your favor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لَمْ يَنْهَنِيْ ذٰلِكَ عَنْ أَنْ جَرَيْتُ إِلَى سُوءِ مَا عَهِدْتَ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lam yanhanī dhālika `an an jaraytu ilā sū-i mā `ahidta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Yet all that did not prevent me from continuing what You knew of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أَجْهَلُ مِنِّيْ يَا إِلَهِيْ بِرُشْدِهِ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ajhalu minnī yā ilahī birushdih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who is more ignorant than me, O my God, about his own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أَغْفَلُ مِنِّيْ عَنْ حَظِّهِ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aghfalu minnī `an ḥaẓẓih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is more heedless than me of his share of salvation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أَبْعَدُ مِنِّيْ مِنِ اسْتِصْلَاحِ 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ab`adu minnī ministiṣlāḥi 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is further than me from seeking to reform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حِيْنَ أُنْفِقُ مَا أَجْرَيْتَ عَلَيَّ مِنْ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ḥīna unfiqu mā ajrayta `alayya min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I spend what You have provided me from Your sustenance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فِيمَا نَهَيْتَنِيْ عَنْهُ مِنْ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fīmā nahaytanī `anhu min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what You have prohibited me from Your disobedience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أَبْعَدُ غَوْرًا فِيْ الْبَاطِلِ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ab`adu ghawran fil bāṭil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is more deeply engrossed in falsehood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وَأَشَدُّ إِقْدَامًا عَلَى السُّوءِ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wa-ashaddu iqdāman `alas sū-i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boldly advancing toward evil than 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لِخِيفَتِهِ يَنْتَحِبُ الْخَاطِئُونَ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likhīfatihi yantaḥibul khāṭi-ūn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He before whom the wrongdoers weep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حِيْنَ أَقِفُ بَيْنَ دَعْوَتِكَ وَدَعْوَةِ 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ḥīna aqifu bayna da`watika wada`watish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I stand between Your call and the call of Satan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فَأَتَّبِعُ دَعْوَتَهُ عَلَى غَيْرِ عَمًى مِنِّيْ فِيْ مَعْرِفَةٍ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fa-attabi`u da`watahu `alā ghayri `aman minnī fī ma`rifatin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I follow his call without being blind about knowing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نِسْيَانٍ مِنْ حِفْظِيْ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nisyānin min ḥifẓī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forgetful of remembering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حِيْنَئِذٍ مُوقِنٌ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ḥīna-idhin mūqin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at that time certain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بِأَنَّ مُنْتَهَى دَعْوَتِكَ إِلَى الْجَنَّةِ وَمُنْتَهَى دَعْوَتِهِ إِلَى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bi-anna muntahā da`watika ilal jannati wamuntahā da`watihi ilan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Your call leads to Paradise and his call leads to the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مَا أَعْجَبَ مَا أَشْهَدُ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mā a`jaba mā ash-hadu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How amazing is what I testify against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نَفْسِيْ وَأُعَدِّدُهُ مِنْ مَكْتُومِ أَمْرِي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nafsī wa-u`addiduhu min maktūmi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Myself and count from my hidden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وَأَعْجَبُ مِنْ ذٰلِكَ أَنَاتُكَ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wa-a`jabu min dhālika anātuka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amazing than that is Your forbearance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وَإِبْطَاؤُكَ عَنْ مُعَاجَلَتِي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wa-ibṭa-uka `an mu`ājalatī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slowness in hastening with my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وَلَيْسَ ذٰلِكَ مِنْ كَرَمِيْ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walaysa dhālika min karamī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not because I possess any dignity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أُنْسَ كُلِّ مُسْتَوْحِشٍ غَرِيبٍ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unsa kulli mustawḥishin gharīb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Companion of every lonely stranger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تَأَنِّيًا مِنْكَ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ta-anniyan minka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it is from Your patience with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وَتَفَضُّلًا مِنْكَ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watafaḍḍulan minka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favor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لِأَنْ أَرْتَدِعَ عَنْ مَعْصِيَتِكَ الْمُسْخِطَةِ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 ar-tadi`a `an ma`ṣiyatikal muskhiṭah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might refrain from Your disobedience that brings Your anger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وَأُقْلِعَ عَنْ سَيِّئَاتِيَ الْمُخْلِقَةِ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wa-uqli`a `an sayyi-ātiyal mukhliqah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abstain from my evil deeds that deserve destruction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وَلِأَنَّ عَفْوَكَ عَنِّيْ أَحَبُّ إِلَيْكَ مِنْ عُقُوبَتِي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wali-anna `afwaka `annī aḥabbu ilayka min `uqūbatī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because Your pardon is more beloved to You than my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أَنَا يَا إِلَهِيْ أَكْثَرُ ذُنُوبًا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ana yā ilahī aktharu dhunūbā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my God, I am greater in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وَأَقْبَحُ آثَارًا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wa-aqbaḥu-āthārā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disgraceful in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وَأَشْنَعُ أَفْعَالًا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wa-ashna`u af`ālā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shameful in actions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وَأَشَدُّ فِيْ الْبَاطِلِ تَهَوُّرًا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wa-ashaddu fil bāṭili tahawwurā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more reckless in rushing into falsehood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وَأَضْعَفُ عِنْدَ طَاعَتِكَ تَيَقُّظًا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wa-aḍ`afu `inda ṭā`atika tayaqquẓā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weaker in awakening to Your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فَرَجَ كُلِّ مَكْرُوبٍ كَئِيبٍ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faraja kulli makrūbin ka-īb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Relief of every sorrowful, depressed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وَأَقَلُّ لِوَعِيدِكَ انْتِبَاهًا وَارْتِقَابًا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wa-aqallu liwa`īdikantibāhan war-tiqābā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less attentive and watchful of Your threats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أَنْ أُحْصِيَ لَكَ عُيُوبِي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an uḥṣiya laka `uyūbī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Than that I could enumerate for You my faults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أَقْدِرَ عَلَى ذِكْرِ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aqdira `alā dhikri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have the power to recall my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وَإِنَّمَا أُوَبِّخُ بِهَذَا نَفْسِيْ طَمَعًا فِيْ 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wa-innamā uwabbikhu bihadhā nafsī ṭama`an fī 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only scold myself in hope of Your tenderness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بِهَا صَلَاحُ أَمْرِ الْمُذْنِبِينَ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bihā ṣalāḥu amril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which comes the restoration of the sinners'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وَرَجَاءً لِرَحْمَتِكَ الَّتِيْ بِهَا فَكَاكُ رِقَابِ الْخَاطِئِينَ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warajā-an liraḥmatikal latī bihā fakāku riqābil khāṭi-īn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hope of Your mercy by which comes the liberation of the wrongdoers' necks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وَهٰذِهِ رَقَبَتِيْ قَدْ أَرَقَّتْهَا الذُّنُوبُ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wahādhihi raqabatī qad araqqat-hadh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this is my neck made submissive by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وَأَعْتِقْهَا بِعَفْوِكَ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wa-a`tiqhā bi`afwik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family and free it by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ظَهْرِيْ قَدْ أَثْقَلَتْهُ الْخَطَايَا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ẓahrī qad athqalat-hul khaṭāyā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this is my back weighed down by offenses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وَخَفِّفْ عَنْهُ بِمَنِّكَ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wakhaffif `anhu bimannik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family and lighten it by Your grace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غَوْثَ كُلِّ مَخْذُولٍ فَرِيدٍ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ghawtha kulli makhdhūlin farīd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Aid of every abandoned, isolated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إِلَهِيْ لَوْ بَكَيْتُ إِلَيْكَ حَتَّى تَسْقُطَ أَشْفَارُ عَيْنَيَّ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ilahī law bakaytu ilayka ḥattā tasquṭa ashfāru `aynayy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if I wept to You until my eyelashes fell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وَانْتَحَبْتُ حَتَّى يَنْقَطِعَ صَوْتِي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wantaḥabtu ḥattā yanqaṭi`a ṣawtī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lamented until my voice was cut off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وَقُمْتُ لَكَ حَتَّى تَتَنَشَّرَ قَدَمَايَ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waqumtu laka ḥattā tatanashhara qadamāy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stood for You until my feet became swollen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وَرَكَعْتُ لَكَ حَتَّى يَنْخَلِعَ صُلْبِي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waraka`tu laka ḥattā yankhali`a ṣulbī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bowed to You until my backbone was dislocated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وَسَجَدْتُ لَكَ حَتَّى تَتَفَقَّأَ حَدَقَتَايَ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wasajadtu laka ḥattā tatafaqqa-a ḥadaqatāy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prostrated to You until my eyeballs fell 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وَأَكَلْتُ تُرَابَ الْأَرْضِ طُولَ عُمْرِي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wa-akaltu turābal ar-ḍi ṭūla `umrī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ate the earth's soil all my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وَشَرِبْتُ مَاءَ الرَّمَادِ آخِرَ دَهْرِي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washaribtu mā-ar ramādi-ākhira dahrī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drank ashes till the end of my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وَذَكَرْتُكَ فِيْ خِلَالِ ذٰلِكَ حَتَّى يَكِلَّ لِسَانِي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wadhakar-tuka fī khilāli dhālika ḥattā yakilla lisānī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mentioned You throughout all that until my tongue failed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لَمْ أَرْفَعْ طَرْْفِيْ إِلَى آفَاقِ السَّمَاءِ اسْتِحْيَاءً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lam ar-fa` ṭar-fī ilā-āfāqis samā-istiḥyā-an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did not raise my gaze toward the sky's horizons out of shame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اسْتَوْجَبْتُ بِذٰلِكَ مَحْوَ سَيِّئَةٍ وَاحِدَةٍ مِنْ سَيِّئَاتِي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mastawjabtu bidhālika maḥwa sayyi-atin wāḥidatin min sayyi-ātī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not deserve by that the erasure of a single evil deed from my evil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