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  <p:sldId id="357" r:id="rId108"/>
    <p:sldId id="358" r:id="rId109"/>
    <p:sldId id="359" r:id="rId110"/>
    <p:sldId id="360" r:id="rId111"/>
    <p:sldId id="361" r:id="rId112"/>
    <p:sldId id="362" r:id="rId113"/>
    <p:sldId id="363" r:id="rId114"/>
    <p:sldId id="364" r:id="rId115"/>
    <p:sldId id="365" r:id="rId116"/>
    <p:sldId id="366" r:id="rId117"/>
    <p:sldId id="367" r:id="rId118"/>
    <p:sldId id="368" r:id="rId119"/>
    <p:sldId id="369" r:id="rId120"/>
    <p:sldId id="370" r:id="rId121"/>
    <p:sldId id="371" r:id="rId122"/>
    <p:sldId id="372" r:id="rId123"/>
    <p:sldId id="373" r:id="rId124"/>
    <p:sldId id="374" r:id="rId125"/>
    <p:sldId id="375" r:id="rId126"/>
    <p:sldId id="376" r:id="rId127"/>
    <p:sldId id="377" r:id="rId128"/>
    <p:sldId id="378" r:id="rId129"/>
    <p:sldId id="379" r:id="rId130"/>
    <p:sldId id="380" r:id="rId131"/>
    <p:sldId id="381" r:id="rId132"/>
    <p:sldId id="382" r:id="rId133"/>
    <p:sldId id="383" r:id="rId134"/>
    <p:sldId id="384" r:id="rId135"/>
    <p:sldId id="385" r:id="rId136"/>
    <p:sldId id="386" r:id="rId1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00" Type="http://schemas.openxmlformats.org/officeDocument/2006/relationships/slide" Target="slides/slide94.xml"/><Relationship Id="rId101" Type="http://schemas.openxmlformats.org/officeDocument/2006/relationships/slide" Target="slides/slide95.xml"/><Relationship Id="rId102" Type="http://schemas.openxmlformats.org/officeDocument/2006/relationships/slide" Target="slides/slide96.xml"/><Relationship Id="rId103" Type="http://schemas.openxmlformats.org/officeDocument/2006/relationships/slide" Target="slides/slide97.xml"/><Relationship Id="rId104" Type="http://schemas.openxmlformats.org/officeDocument/2006/relationships/slide" Target="slides/slide98.xml"/><Relationship Id="rId105" Type="http://schemas.openxmlformats.org/officeDocument/2006/relationships/slide" Target="slides/slide99.xml"/><Relationship Id="rId106" Type="http://schemas.openxmlformats.org/officeDocument/2006/relationships/slide" Target="slides/slide100.xml"/><Relationship Id="rId107" Type="http://schemas.openxmlformats.org/officeDocument/2006/relationships/slide" Target="slides/slide101.xml"/><Relationship Id="rId108" Type="http://schemas.openxmlformats.org/officeDocument/2006/relationships/slide" Target="slides/slide102.xml"/><Relationship Id="rId109" Type="http://schemas.openxmlformats.org/officeDocument/2006/relationships/slide" Target="slides/slide103.xml"/><Relationship Id="rId110" Type="http://schemas.openxmlformats.org/officeDocument/2006/relationships/slide" Target="slides/slide104.xml"/><Relationship Id="rId111" Type="http://schemas.openxmlformats.org/officeDocument/2006/relationships/slide" Target="slides/slide105.xml"/><Relationship Id="rId112" Type="http://schemas.openxmlformats.org/officeDocument/2006/relationships/slide" Target="slides/slide106.xml"/><Relationship Id="rId113" Type="http://schemas.openxmlformats.org/officeDocument/2006/relationships/slide" Target="slides/slide107.xml"/><Relationship Id="rId114" Type="http://schemas.openxmlformats.org/officeDocument/2006/relationships/slide" Target="slides/slide108.xml"/><Relationship Id="rId115" Type="http://schemas.openxmlformats.org/officeDocument/2006/relationships/slide" Target="slides/slide109.xml"/><Relationship Id="rId116" Type="http://schemas.openxmlformats.org/officeDocument/2006/relationships/slide" Target="slides/slide110.xml"/><Relationship Id="rId117" Type="http://schemas.openxmlformats.org/officeDocument/2006/relationships/slide" Target="slides/slide111.xml"/><Relationship Id="rId118" Type="http://schemas.openxmlformats.org/officeDocument/2006/relationships/slide" Target="slides/slide112.xml"/><Relationship Id="rId119" Type="http://schemas.openxmlformats.org/officeDocument/2006/relationships/slide" Target="slides/slide113.xml"/><Relationship Id="rId120" Type="http://schemas.openxmlformats.org/officeDocument/2006/relationships/slide" Target="slides/slide114.xml"/><Relationship Id="rId121" Type="http://schemas.openxmlformats.org/officeDocument/2006/relationships/slide" Target="slides/slide115.xml"/><Relationship Id="rId122" Type="http://schemas.openxmlformats.org/officeDocument/2006/relationships/slide" Target="slides/slide116.xml"/><Relationship Id="rId123" Type="http://schemas.openxmlformats.org/officeDocument/2006/relationships/slide" Target="slides/slide117.xml"/><Relationship Id="rId124" Type="http://schemas.openxmlformats.org/officeDocument/2006/relationships/slide" Target="slides/slide118.xml"/><Relationship Id="rId125" Type="http://schemas.openxmlformats.org/officeDocument/2006/relationships/slide" Target="slides/slide119.xml"/><Relationship Id="rId126" Type="http://schemas.openxmlformats.org/officeDocument/2006/relationships/slide" Target="slides/slide120.xml"/><Relationship Id="rId127" Type="http://schemas.openxmlformats.org/officeDocument/2006/relationships/slide" Target="slides/slide121.xml"/><Relationship Id="rId128" Type="http://schemas.openxmlformats.org/officeDocument/2006/relationships/slide" Target="slides/slide122.xml"/><Relationship Id="rId129" Type="http://schemas.openxmlformats.org/officeDocument/2006/relationships/slide" Target="slides/slide123.xml"/><Relationship Id="rId130" Type="http://schemas.openxmlformats.org/officeDocument/2006/relationships/slide" Target="slides/slide124.xml"/><Relationship Id="rId131" Type="http://schemas.openxmlformats.org/officeDocument/2006/relationships/slide" Target="slides/slide125.xml"/><Relationship Id="rId132" Type="http://schemas.openxmlformats.org/officeDocument/2006/relationships/slide" Target="slides/slide126.xml"/><Relationship Id="rId133" Type="http://schemas.openxmlformats.org/officeDocument/2006/relationships/slide" Target="slides/slide127.xml"/><Relationship Id="rId134" Type="http://schemas.openxmlformats.org/officeDocument/2006/relationships/slide" Target="slides/slide128.xml"/><Relationship Id="rId135" Type="http://schemas.openxmlformats.org/officeDocument/2006/relationships/slide" Target="slides/slide129.xml"/><Relationship Id="rId136" Type="http://schemas.openxmlformats.org/officeDocument/2006/relationships/slide" Target="slides/slide130.xml"/><Relationship Id="rId137" Type="http://schemas.openxmlformats.org/officeDocument/2006/relationships/slide" Target="slides/slide13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16 -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يَا مَنْ بِرَحْمَتِهِ يَسْتَغيثُ الْمُذْنِبُونَ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عَضُدَ كُلِّ مُحْتَاجٍ طَرِيدٍ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`aḍuda kulli muḥtājin ṭarīd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 Support of every needy, outcast 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وَإِنْ كُنْتَ تَغْفِرُ لِيْ حِيْنَ أَسْتَوْجِبُ مَغْفِرَتَكَ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wa-in kunta taghfiru lī ḥīna astawjibu maghfiratak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if You forgive me when I become worthy of Your forgiveness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وَتَعْفُوْ عَنِّيْ حِيْنَ أَسْتَحِقُّ عَفْوَكَ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wata`fū `annī ḥīna astaḥiqqu `afwak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pardon me when I deserve Your pardon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 ذٰلِكَ غَيْرُ وَاجِبٍ لِيْ بِاسْتِحْقَاقٍ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 dhālika ghayru wājibin lī bistiḥqāq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Yet that would not be because I deserve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أَنَا أَهْلٌ لَهُ بِاسْتِيجَابٍ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ana ahlun lahu bistījāb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am I worthy of it by merit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إِذْ كَانَ جَزَائِيْ مِنْكَ فِيْ أَوَّلِ مَا عَصَيْتُكَ النَّارَ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idh kāna jazā-ī minka fī awwali mā `aṣaytukan nār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Since my first reward from You for my first disobedience should have been the Fire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فَإِنْ تُعَذِّبْنِيْ فَأَنْتَ غَيْرُ ظَالِمٍ 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 tu`adhhibnī fa-anta ghayru ẓālimin 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if You punish me, You are not unjust toward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إِلَهِيْ فَإِذْ قَدْ تَغَمَّدْتَنِيْ بِسِتْرِكَ فَلَمْ تَفْضَحْنِي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ilahī fa-idh qad taghammadtanī bisitrika falam tafḍaḥnī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since You have covered me with Your veil and did not expose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وَتَأَنَّيْتَنِيْ بِكَرَمِكَ فَلَمْ تُعَاجِلْنِي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wata-annaytanī bikaramika falam tu`ājilnī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treated me with gentleness by Your generosity and did not hasten my punishment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وَحَلُمْتَ عَنِّيْ بِتَفَضُّلِكَ فَلَمْ تُغَيِّرْ نِعْمَتَكَ عَلَيَّ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waḥalumta `annī bitafaḍḍulika falam tughayyir ni`mataka `alayy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showed forbearance toward me by Your favor and did not change Your blessing upon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تُكَدِّرْ مَعْرُوفَكَ عِنْدِي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tukaddir ma`rūfaka `indī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did not alter Your kindness toward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أَنْتَ الَّذِيْ وَسِعْتَ كُلَّ شَيْءٍ رَحْمَةً وَعِلْمًا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antal ladhī wasi`ta kulla shay-in raḥmatan wa`ilmā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He who encompasses all things in mercy and knowledge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فَارْحَمْ طُولَ تَضَرُّعِيْ وَشِدَّةَ مَسْكَنَتِيْ وَسُوءَ مَوْقِفِي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far-ḥam ṭūla taḍarru`ī washiddata maskanatī wasū-a mawqifī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have mercy on my long beseeching, intense poverty, and evil position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family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وَقِنِيْ مِنَ الْمَعَاصِي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waqinī minal ma`āṣī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protect me from disobedience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وَاسْتَعْمِلْنِيْ بِالطَّاعَةِ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wasta`milnī bilṭṭā`ah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employ me in obedience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وَارْزُقْنِيْ حُسْنَ الْإِنَابَةِ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war-zuqnī ḥusnal inābah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grant me excellent turning back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وَطَهِّرْنِيْ بِالتَّوْبَةِ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waṭahhir-nī bittawbah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purify me through repentance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وَأَيِّدْنِيْ بِالْعِصْمَةِ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wa-ayyidnī bil `iṣmah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support me with protection from sin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وَاسْتَصْلِحْنِيْ بِالْعَافِيَةِ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wastaṣliḥnī bil `āfiyah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set me right through well-being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وَأَذِقْنِيْ حَلَاوَةَ الْمَغْفِرَةِ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wa-adhiqnī ḥalāwatal maghfirah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let me taste the sweetness of forgiveness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طَلِيقَ عَفْوِكَ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ṭalīqa `afwik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me a freed one by Your pardon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الَّذِيْ جَعَلْتَ لِكُلِّ مَخْلُوقٍ فِيْ نِعَمِكَ سَهْمًا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wa-antal ladhī ja`alta likulli makhlūqin fī ni`amika sahmā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are He who has appointed for every created thing a share in Your favors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وَعَتِيقَ 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wa`atīqa 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an emancipated one by Your mercy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وَاكْتُبْ لِيْ أَمَانًا مِنْ سُخْطِكَ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waktub lī amānan min sukhṭik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write for me a security from Your anger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وَبَشِّرْنِيْ بِذٰلِكَ فِيْ الْعَاجِلِ دُوْنَ الْآجِلِ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wabashhir-nī bidhālika fil `ājili dūnal-ājil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give me glad tidings of that in the immediate, not the future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بُشْرَى أَعْرِفُهَا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bushrā a`rifuhā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glad tiding I can recognize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وَعَرِّفْنِيْ فِيهِ عَلَامَةً أَتَبَيَّنُهَا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wa`arrifnī fīhi `alāmatan atabayyanuhā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known to me therein a sign which I can clearly distinguish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 ذٰلِكَ لَا يَضِيقُ عَلَيْكَ فِيْ وُسْعِكَ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 dhālika lā yaḍīqu `alayka fī wus`ik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 that will not strain You in Your capacity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يَتَكَأَّدُكَ فِيْ قُدْرَتِكَ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yataka-aduka fī qudratik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will it trouble You in Your power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يَتَصَعَّدُكَ فِيْ أَنَاتِكَ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yataṣa``aduka fī anātik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will it weary You in Your long-suffering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يَؤُودُكَ فِيْ جَزِيلِ هِبَاتِكَ الَّتِيْ دَلَّتْ عَلَيْهَا آيَاتُكَ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ya-ūduka fī jazīli hibātikal latī dallat `alayhā-āyātuk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will it thwart You in Your great gifts which Your signs have indicated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تَفْعَلُ مَا تَشَاءُ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taf`alu mā tashā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Indeed, You do what You will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الَّذِيْ عَفْوُهُ أَعْلَى مِنْ عِقَابِهِ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wa-antal ladhī `afwuhu a`lā min `iqābih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are He whose forgiveness is higher than His punishment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وَتَحْكُمُ مَا تُرِيدُ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wataḥkumu mā turīd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decree what You desire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عَلَى كُلِّ شَيْءٍ قَدِيرٌ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`alā kulli shay-in qadīr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powerful over everything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الَّذِيْ تَسْعَى رَحْمَتُهُ أَمَامَ غَضَبِهِ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wa-antal ladhī tas`ā raḥmatuhu amāma ghaḍabih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are He whose mercy precedes His wrath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الَّذِيْ عَطَاؤُهُ أَكْثَرُ مِنْ مَنْعِهِ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wa-antal ladhī `aṭa-uhu aktharu min man`ih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are He whose giving exceeds His withholding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الَّذِيْ اتَّسَعَ الْخَلَائِقُ كُلُّهُمْ فِيْ وُسْعِهِ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wa-antal ladhittasa`al khalā-iqu kulluhum fī wus`ih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are He in whose capacity all creation finds ample room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الَّذِيْ لَا يَرْغَبُ فِيْ جَزَاءِ مَنْ أَعْطَاهُ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wa-antal ladhī lā yar-ghabu fī jazā-i man a`ṭāh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are He who does not seek repayment from one who gives thanks to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الَّذِيْ لَا يُفْرِطُ فِيْ عِقَابِ مَنْ عَصَاهُ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wa-antal ladhī lā yufriṭu fī `iqābi man `aṣāh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are He who does not exceed in punishing those who disobey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يَا إِلَهِيْ عَبْدُكَ الَّذِيْ أَمَرْتَهُ بِالدُّعَاءِ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 yā ilahī `abdukal ladhī amar-tahu bid du`ā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I, my God, am Your servant whom You commanded to supplicate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send blessings upon Muhammad and the family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فَقَالَ لَبَّيْكَ وَسَعْدَيْكَ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faqāla labbayka wasa`dayk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he said, 'At Your service and pleasure'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هَا أَنَا ذَا يَا رَبِّ مَطْرُوحٌ بَيْنَ يَدَيْكَ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hā ana dhā yā rabbi maṭrūḥun bayna yadayk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Here I am, my Lord, thrown before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أَنَا الَّذِيْ أَوْقَرَتِ الْخَطَايَا ظَهْرَهُ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anal ladhī awqaratil khaṭāyā ẓahrah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he whose back sins have burdened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الَّذِيْ أَفْنَتِ الذُّنُوبُ عُمْرَهُ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wa-anal ladhī afnatidh dhunūbu `umrah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am he whose lifetime sins have consumed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الَّذِيْ بِجَهْلِهِ عَصَاكَ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wa-anal ladhī bijahlihi `aṣāk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am he who with his ignorance disobeyed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تَكُنْ أَهْلًا مِنْهُ لِذَاكَ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takun ahlan minhu lidhāk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Though You did not deserve such treatment from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هَلْ أَنْتَ يَا إِلَهِيْ رَاحِمٌ مَنْ دَعَاكَ فَأُبْلِغَ فِيْ الدُّعَاءِ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hal anta yā ilahī rāḥimun man da`āka fa-ubligha fid du`ā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Are You, my God, merciful toward one who supplicates You, that I should bring forth my supplication?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 أَنْتَ غَافِرٌ لِمَنْ بَكَاكَ فَأُسْرِعَ فِيْ الْبُكَاءِ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 anta ghāfirun liman bakāka fa-usri`a fil bukā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will You forgive one who weeps to You, that I should hasten to weeping?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 أَنْتَ مُتَجَاوِزٌ عَمَّنْ عَفَّرَ لَكَ وَجْهَهُ تَذَلُّلًا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 anta mutajāwizun `amman `affara laka wajhahu tadhallulā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will You overlook one who submits his face in dust before You in humility?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 أَنْتَ مُغْنٍ مَنْ شَكَا إِلَيْكَ فَقْرَهُ تَوَكُّلًا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 anta mughnin man shakā ilayka faqrahu tawakkulā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will You enrich one who complains to You of his poverty with trust?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Most Beneficent, the Most 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إِلَهِيْ لَا تُخَيِّبْ مَنْ لَا يَجِدُ مُعْطِيًا غَيْرَكَ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ilahī lā tukhayyib man lā yajidu mu`ṭiyan ghayrak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disappoint not one who finds no bestower other than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تَخْذُلْ مَنْ لَا يَسْتَغْنِيْ عَنْكَ بِأَحَدٍ دُونَكَ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takhdhul man lā yastaghnī `anka bi-aḥadin dūnak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abandon not one who cannot be free of need for You through anyone else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إِلَهِيْ فَصَلِّ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ilahī faṣalli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so bless Muhammad and his family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تُعْرِضْ عَنِّيْ وَقَدْ أَقْبَلْتُ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tu`riḍ `annī waqad aqbaltu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do not turn away from me when I have turned toward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تَحْرِمْنِيْ وَقَدْ رَغِبْتُ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taḥrimnī waqad raghibtu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do not deny me when I have desired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تَجْبَهْنِيْ بِالرَّدِّ وَقَدِ انْتَصَبْتُ بَيْنَ يَدَيْكَ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tajbahnī birraddi waqadintaṣabtu bayna yadayk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do not reject me with disappointment when I have stood before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أَنْتَ الَّذِيْ وَصَفْتَ نَفْسَكَ بِالرَّحْمَةِ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antal ladhī waṣafta nafsaka birraḥmah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He who has described Himself with mercy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آلِهِ وَارْحَمْنِي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 ālihi war-ḥamnī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bless Muhammad and his family and have mercy upon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الَّذِيْ سَمَّيْتَ نَفْسَكَ بِالْعَفْوِ فَاعْفُ عَنِّي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wa-antal ladhī sammayta nafsaka bil `afwi fa`fu `annī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are He who has named Himself with forgiveness, so forgive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قَدْ تَرَى يَا إِلَهِيْ فَيْضَ دَمْعِيْ مِنْ خِيفَتِكَ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qad tarā yā ilahī fayḍa dam`ī min khīfatik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have seen, my God, the overflow of my tears out of fear of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يَا مَنْ بِرَحْمَتِهِ يَسْتَغيثُ الْمُذْنِبُونَ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yā man biraḥmatihi yastaghithul mudhnibūn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O He to whose mercy the sinners seek aid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وَوَجِيبَ قَلْبِيْ مِنْ خَشْيَتِكَ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wawajība qalbī min khashyatik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pounding of my heart from dread of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وَانْتِقَاضَ جَوَارِحِيْ مِنْ هَيْبَتِكَ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wantiqāḍa jawāriḥī min haybatik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trembling of my limbs from awe of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كُلُّ ذٰلِكَ حَيَاءٌ مِنْكَ لِسُوءِ عَمَلِي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kullu dhālika ḥayā-un minka lisū-i `amalī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this is out of shame before You for my evil deeds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وَلِذَاكَ خَمَدَ صَوْتِيْ عَنِ الْجَأْرِ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walidhāka khamada ṣawtī `anil ja-ri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this reason my voice has become silent from crying out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وَكَلَّ لِسَانِيْ عَنْ مُنَاجَاتِكَ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wakalla lisānī `an munājātik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tongue has become tired from conversing with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إِلَهِيْ فَلَكَ الْحَمْدُ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ilahī falakal ḥamd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God, so to You belongs all praise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فَكَمْ مِنْ عَائِبَةٍ سَتَرْتَهَا عَلَيَّ فَلَمْ تَفْضَحْنِي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fakam min `ā-ibatin satar-tahā `alayya falam tafḍaḥnī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many of my flaws You have covered without exposing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وَكَمْ مِنْ ذَنْبٍ غَطَّيْتَهُ عَلَيَّ فَلَمْ تَشْهَرْنِي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wakam min dhanbin ghaṭṭaytahu `alayya falam tash-har-nī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how many of my sins You have cloaked without disgracing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وَكَمْ مِنْ شَائِبَةٍ أَلْمَمْتُ بِهَا فَلَمْ تَهْتِكْ عَنِّيْ سِتْرَهَا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wakam min shā-ibatin almamtu bihā falam tahtik `annī sitrahā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how many faults I have committed, yet You did not tear away from me their covering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تُقَلِّدْنِيْ مَكْرُوهَ شَنَارِهَا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tuqallidnī makrūha shanārihā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did not make me wear the notorious mark of their shame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إِلَى ذِكْرِ إِحْسَانِهِ يَفْزَعُ الْمُضْطَرُّونَ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ilā dhikri iḥsānihi yafza`ul muḍṭarrūn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 He in remembrance of whose favors the distressed seek refuge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تُبْدِ سَوْءَاتِهَا لِمَنْ يَلْتَمِسُ مَعَايِبِيْ مِنْ جِيرَتِي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tubdi saw-ātihā liman yaltamisu ma`āyibī min jīratī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did not reveal my shortcomings to those who seek out my defects among my neighbors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وَحَسَدَةِ نِعْمَتِكَ عِنْدِي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waḥasadati ni`matika `indī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who envy Your favor upon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لَمْ يَنْهَنِيْ ذٰلِكَ عَنْ أَنْ جَرَيْتُ إِلَى سُوءِ مَا عَهِدْتَ مِنِّي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 lam yanhanī dhālika `an an jaraytu ilā sū-i mā `ahidta minnī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Yet all that did not prevent me from continuing what You knew of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فَمَنْ أَجْهَلُ مِنِّيْ يَا إِلَهِيْ بِرُشْدِهِ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faman ajhalu minnī yā ilahī birushdih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who is more ignorant than me, O my God, about his own good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أَغْفَلُ مِنِّيْ عَنْ حَظِّهِ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aghfalu minnī `an ḥaẓẓih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 is more heedless than me of his share of salvation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أَبْعَدُ مِنِّيْ مِنِ اسْتِصْلَاحِ نَفْسِهِ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ab`adu minnī ministiṣlāḥi nafsih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 is further than me from seeking to reform himself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حِيْنَ أُنْفِقُ مَا أَجْرَيْتَ عَلَيَّ مِنْ رِزْقِكَ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ḥīna unfiqu mā ajrayta `alayya min rizqik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 I spend what You have provided me from Your sustenance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فِيمَا نَهَيْتَنِيْ عَنْهُ مِنْ مَعْصِيَتِكَ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fīmā nahaytanī `anhu min ma`ṣiyatik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what You have prohibited me from Your disobedience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أَبْعَدُ غَوْرًا فِيْ الْبَاطِلِ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ab`adu ghawran fil bāṭil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 is more deeply engrossed in falsehood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وَأَشَدُّ إِقْدَامًا عَلَى السُّوءِ مِنِّي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wa-ashaddu iqdāman `alas sū-i minnī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more boldly advancing toward evil than I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لِخِيفَتِهِ يَنْتَحِبُ الْخَاطِئُونَ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likhīfatihi yantaḥibul khāṭi-ūn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 He before whom the wrongdoers weep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حِيْنَ أَقِفُ بَيْنَ دَعْوَتِكَ وَدَعْوَةِ الشَّيْطَانِ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ḥīna aqifu bayna da`watika wada`watish shayṭān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 I stand between Your call and the call of Satan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فَأَتَّبِعُ دَعْوَتَهُ عَلَى غَيْرِ عَمًى مِنِّيْ فِيْ مَعْرِفَةٍ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fa-attabi`u da`watahu `alā ghayri `aman minnī fī ma`rifatin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I follow his call without being blind about knowing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نِسْيَانٍ مِنْ حِفْظِيْ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nisyānin min ḥifẓī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forgetful of remembering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حِيْنَئِذٍ مُوقِنٌ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 ḥīna-idhin mūqin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I am at that time certain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بِأَنَّ مُنْتَهَى دَعْوَتِكَ إِلَى الْجَنَّةِ وَمُنْتَهَى دَعْوَتِهِ إِلَى النَّارِ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bi-anna muntahā da`watika ilal jannati wamuntahā da`watihi ilan nār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Your call leads to Paradise and his call leads to the Fire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مَا أَعْجَبَ مَا أَشْهَدُ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mā a`jaba mā ash-hadu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You! How amazing is what I testify against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عَلَى نَفْسِيْ وَأُعَدِّدُهُ مِنْ مَكْتُومِ أَمْرِي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`alā nafsī wa-u`addiduhu min maktūmi amrī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Myself and count from my hidden affairs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وَأَعْجَبُ مِنْ ذٰلِكَ أَنَاتُكَ عَنِّي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wa-a`jabu min dhālika anātuka `annī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more amazing than that is Your forbearance toward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وَإِبْطَاؤُكَ عَنْ مُعَاجَلَتِي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wa-ibṭa-uka `an mu`ājalatī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slowness in hastening with my punishment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وَلَيْسَ ذٰلِكَ مِنْ كَرَمِيْ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walaysa dhālika min karamī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is not because I possess any dignity before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أُنْسَ كُلِّ مُسْتَوْحِشٍ غَرِيبٍ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unsa kulli mustawḥishin gharīb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Companion of every lonely stranger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بَلْ تَأَنِّيًا مِنْكَ 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bal ta-anniyan minka 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it is from Your patience with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وَتَفَضُّلًا مِنْكَ عَلَيَّ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watafaḍḍulan minka `alayy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favor toward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لِأَنْ أَرْتَدِعَ عَنْ مَعْصِيَتِكَ الْمُسْخِطَةِ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li-an ar-tadi`a `an ma`ṣiyatikal muskhiṭah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I might refrain from Your disobedience that brings Your anger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وَأُقْلِعَ عَنْ سَيِّئَاتِيَ الْمُخْلِقَةِ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wa-uqli`a `an sayyi-ātiyal mukhliqah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abstain from my evil deeds that deserve destruction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وَلِأَنَّ عَفْوَكَ عَنِّيْ أَحَبُّ إِلَيْكَ مِنْ عُقُوبَتِي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wali-anna `afwaka `annī aḥabbu ilayka min `uqūbatī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because Your pardon is more beloved to You than my punishment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بَلْ أَنَا يَا إِلَهِيْ أَكْثَرُ ذُنُوبًا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bal ana yā ilahī aktharu dhunūbā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Rather, my God, I am greater in sins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وَأَقْبَحُ آثَارًا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wa-aqbaḥu-āthārā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more disgraceful in deeds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وَأَشْنَعُ أَفْعَالًا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wa-ashna`u af`ālā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more shameful in actions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وَأَشَدُّ فِيْ الْبَاطِلِ تَهَوُّرًا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wa-ashaddu fil bāṭili tahawwurā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more reckless in rushing into falsehood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وَأَضْعَفُ عِنْدَ طَاعَتِكَ تَيَقُّظًا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wa-aḍ`afu `inda ṭā`atika tayaqquẓā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weaker in awakening to Your obedience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فَرَجَ كُلِّ مَكْرُوبٍ كَئِيبٍ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faraja kulli makrūbin ka-īb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 Relief of every sorrowful, depressed 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وَأَقَلُّ لِوَعِيدِكَ انْتِبَاهًا وَارْتِقَابًا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wa-aqallu liwa`īdikantibāhan war-tiqābā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less attentive and watchful of Your threats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أَنْ أُحْصِيَ لَكَ عُيُوبِي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an uḥṣiya laka `uyūbī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Than that I could enumerate for You my faults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أَقْدِرَ عَلَى ذِكْرِ ذُنُوبِي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aqdira `alā dhikri dhunūbī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have the power to recall my sins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وَإِنَّمَا أُوَبِّخُ بِهَذَا نَفْسِيْ طَمَعًا فِيْ رَأْفَتِكَ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wa-innamā uwabbikhu bihadhā nafsī ṭama`an fī ra-fatik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only scold myself in hope of Your tenderness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اَلَّتِيْ بِهَا صَلَاحُ أَمْرِ الْمُذْنِبِينَ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latī bihā ṣalāḥu amril mudhnibīn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which comes the restoration of the sinners' affairs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وَرَجَاءً لِرَحْمَتِكَ الَّتِيْ بِهَا فَكَاكُ رِقَابِ الْخَاطِئِينَ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warajā-an liraḥmatikal latī bihā fakāku riqābil khāṭi-īn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hope of Your mercy by which comes the liberation of the wrongdoers' necks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وَهٰذِهِ رَقَبَتِيْ قَدْ أَرَقَّتْهَا الذُّنُوبُ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wahādhihi raqabatī qad araqqat-hadh dhunūb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this is my neck made submissive by sins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آلِهِ وَأَعْتِقْهَا بِعَفْوِكَ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 ālihi wa-a`tiqhā bi`afwik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bless Muhammad and his family and free it by Your pardon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وَهٰذَا ظَهْرِيْ قَدْ أَثْقَلَتْهُ الْخَطَايَا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wahādhā ẓahrī qad athqalat-hul khaṭāyā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this is my back weighed down by offenses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آلِهِ وَخَفِّفْ عَنْهُ بِمَنِّكَ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 ālihi wakhaffif `anhu bimannik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bless Muhammad and his family and lighten it by Your grace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غَوْثَ كُلِّ مَخْذُولٍ فَرِيدٍ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ghawtha kulli makhdhūlin farīd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 Aid of every abandoned, isolated 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إِلَهِيْ لَوْ بَكَيْتُ إِلَيْكَ حَتَّى تَسْقُطَ أَشْفَارُ عَيْنَيَّ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ilahī law bakaytu ilayka ḥattā tasquṭa ashfāru `aynayy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if I wept to You until my eyelashes fell off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وَانْتَحَبْتُ حَتَّى يَنْقَطِعَ صَوْتِي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wantaḥabtu ḥattā yanqaṭi`a ṣawtī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lamented until my voice was cut off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وَقُمْتُ لَكَ حَتَّى تَتَنَشَّرَ قَدَمَايَ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waqumtu laka ḥattā tatanashhara qadamāy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stood for You until my feet became swollen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وَرَكَعْتُ لَكَ حَتَّى يَنْخَلِعَ صُلْبِي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waraka`tu laka ḥattā yankhali`a ṣulbī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bowed to You until my backbone was dislocated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وَسَجَدْتُ لَكَ حَتَّى تَتَفَقَّأَ حَدَقَتَايَ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wasajadtu laka ḥattā tatafaqqa-a ḥadaqatāy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prostrated to You until my eyeballs fell out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وَأَكَلْتُ تُرَابَ الْأَرْضِ طُولَ عُمْرِي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wa-akaltu turābal ar-ḍi ṭūla `umrī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ate the earth's soil all my life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وَشَرِبْتُ مَاءَ الرَّمَادِ آخِرَ دَهْرِي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washaribtu mā-ar ramādi-ākhira dahrī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drank ashes till the end of my time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وَذَكَرْتُكَ فِيْ خِلَالِ ذٰلِكَ حَتَّى يَكِلَّ لِسَانِي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wadhakar-tuka fī khilāli dhālika ḥattā yakilla lisānī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mentioned You throughout all that until my tongue failed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لَمْ أَرْفَعْ طَرْْفِيْ إِلَى آفَاقِ السَّمَاءِ اسْتِحْيَاءً 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 lam ar-fa` ṭar-fī ilā-āfāqis samā-istiḥyā-an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did not raise my gaze toward the sky's horizons out of shame before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اسْتَوْجَبْتُ بِذٰلِكَ مَحْوَ سَيِّئَةٍ وَاحِدَةٍ مِنْ سَيِّئَاتِي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mastawjabtu bidhālika maḥwa sayyi-atin wāḥidatin min sayyi-ātī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would not deserve by that the erasure of a single evil deed from my evil deeds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16 -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