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يَا مُنْتَهَى مَطْلَبِ الْحَاجَاتِ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تُفْنِيْ خَزَائِنَهُ الْمَسَائِلُ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tufnī khazā-inahul masā-il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treasuries cannot be exhausted by demands!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تُبَدِّلُ حِكْمَتَهُ الْوَسَائِلُ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tubaddilu ḥikmatahul wasā-il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wisdom cannot be altered by any means!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تَنْقَطِعُ عَنْهُ حَوَائِجُ الْمُحْتَاجِينَ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tanqaṭi`u `anhu ḥawā-ijul muḥtājīn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from whom the needs of the needy are never cut off!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يُعَنِّيهِ دُعَاءُ الدَّاعِينَ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yu`annīhi du`ā-ud dā`īn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not distressed by the supplications of the supplicators!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تَمَدَّحْتَ بِالْغَنَاءِ عَنْ خَلْقِكَ وَأَنْتَ أَهْلُ الْغِنَى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tamaddaḥta bil ghanā-i `an khalqika wa-anta ahlul ghinā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lauded Yourself for having no need for Your creatures, and it suits You to have no need for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وَنَسَبْتَهُمْ إِلَى الْفَقْرِ وَهُمْ أَهْلُ الْفَقْرِ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wanasabtahum ilal faqri wahum ahlul faqri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attributed to them poverty, and it suits them to be poor toward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حَاوَلَ سَدَّ خَلَّتِهِ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ḥāwala sadda khallatihi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who strives to remedy his lack through what is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وَرَامَ صَرْفَ الْفَقْرِ عَنْ نَفْسِهِ بِكَ فَقَدْ طَلَبَ حَاجَتَهُ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warāma ṣar-fal faqri `an nafsihi bika faqad ṭalaba ḥājatah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wishes to turn poverty away from himself through You has sought his need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مَظَانِّهَا وَأَتَى طَلِبَتَهُ مِنْ وَجْهِهَا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maẓānnihā wa-atā ṭalibatahu min wajhihā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most likely place and come to his request from the right quarter.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تَوَجَّهَ بِحَاجَتِهِ إِلَى أَحَدٍ مِنْ خَلْقِكَ أَوْ جَعَلَهُ سَبَبَ نُجْحِهَا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tawajjaha biḥājatihi ilā aḥadin min khalqika aw ja`alahu sababa nujḥihā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he who turns in his need toward one of Your creatures or assigns the cause of its being granted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دُونَكَ فَقَدْ تَعَرَّضَ لِلْحِرْمَانِ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dūnaka faqad ta`arraḍa lilḥir-mān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other than You, has exposed himself to deprivation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وَاسْتَحَقَّ مِنْ عِنْدِكَ فَوْتَ 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wastaḥaqqa min `indika fawtal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deserves to miss Your beneficence.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وَلِيْ إِلَيْكَ حَاجَةٌ قَدْ قَصَّرَ عَنْهَا جُهْدِي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walī ilayka ḥājatun qad qaṣṣara `anhā juhdī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have a need of You: my exertion has fallen short of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وَتَقَطَّعَتْ دُونَهَا حِيَلِي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wataqaṭṭa`at dūnahā ḥiyalī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stratagems have been cut back before reaching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وَسَوَّلَتْ لِيْ نَفْسِيْ رَفْعَهَا إِلَى مَنْ يَرْفَعُ حَوَائِجَهُ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wasawwalat lī nafsī raf`ahā ilā man yar-fa`u ḥawā-ijahu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soul induced me to present it to him who presents his needs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يَسْتَغْنِيْ فِيْ طَلِبَاتِهِ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yastaghnī fī ṭalibātihi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can do nothing without You in his requests,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وَهِيَ زَلَّةٌ مِنْ زَلَلِ الْخَاطِئِينَ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wahiya zallatun min zalalil khāṭi-īn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this is one the slips of the offenders,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وَعَثْرَةٌ مِنْ عَثَرَاتِ الْمُذْنِبِينَ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wa`athratun min `atharātil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of the stumbles of the sinners!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انْتَبَهْتُ بِتَذْكِيرِكَ لِيْ مِنْ غَفْلَتِي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thummantabahtu bitadhkīrika lī min ghaflatī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through Your reminding me, I was aroused from my heedlessness,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وَنَهَضْتُ بِتَوْفِيقِكَ مِنْ زَلَّتِي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wanahaḍtu bitawfīqika min zallatī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giving success, I stood up from my slip,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وَرَجَعْتُ وَنَكَصْتُ بِتَسْدِيْدِكَ عَنْ عَثْرَتِي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waraja`tu wanakaṣtu bitasdīdika `an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Your pointing the way, I returned and withdrew from my stumble.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وَقُلْتُ سُبْحَانَ رَبِّيْ كَيْفَ يَسْأَلُ مُحْتَاجٌ مُحْتَاجًا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waqultu subḥāna rabbī kayfa yas-alu muḥtājun muḥtājā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said: Glory be to my Lord! How can the needy ask from the needy?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وَأَنَّى يَرْغَبُ مُعْدِمٌ إِلَى مُعْدِمٍ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wa-annā yar-ghabu mu`dimun ilā mu`dim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can the destitute beseech the destitute?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فَقَصَدْتُكَ يَا إِلَهِيْ بِالرَّغْبَةِ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faqaṣadtuka yā ilahī birraghbah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went straight to You, my God, in beseeching,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وَأَوْفَدْتُ عَلَيْكَ رَجَائِيْ بِالثِّقَةِ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wa-awfadtu `alayka rajā-ī bithhiqati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sent You my hope with trust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وَعَلِمْتُ أَنَّ كَثِيرَ مَا أَسْأَلُكَ يَسِيرٌ فِيْ وُجْدِكَ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wa`alimtu anna kathīra mā as-aluka yasīrun fī wujdik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came to know that the many I request from You are few before Your wealth,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خَطِيرَ مَا أَسْتَوْهِبُكَ حَقِيرٌ فِيْ وُسْعِكَ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khaṭīra mā astawhibuka ḥaqīrun fī wus`ik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weighty I ask from You is vile before Your plenty;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كَرَمَكَ لَا يَضِيقُ عَنْ سُؤَالِ أَحَدٍ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karamaka lā yaḍīqu `an su-āli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generosity is not constrained by anyone's asking,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يَدَكَ بِالْعَطَايَا أَعْلَى مِنْ كُلِّ يَدٍ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yadaka bil `aṭāyā a`lā min kulli yad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hand is higher in bestowing gifts than every hand!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وَ آلِهِ وَاحْمِلْنِيْ بِكَرَمِكَ عَلَى التَّفَضُّلِ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ālihi waḥmilnī bikaramika `alat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bless Muhammad and His Household, take me through They generosity to Your gratuitous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يَا مُنْتَهَى مَطْلَبِ الْحَاجَاتِ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muntahā maṭlabil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ultimate object of needs!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تَحْمِلْنِيْ بِعَدْلِكَ عَلَى الِاسْتِحْقَاقِ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taḥmilnī bi`adlika `alal istiḥqāq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me not through Your justice to what I deserve!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أَنَا بِأَوَّلِ رَاغِبٍ رَغِبَ إِلَيْكَ فَأَعْطَيْتَهُ وَهُوَ يَسْتَحِقُّ الْمَنْعَ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ana bi-awwali rāghibin raghiba ilayka fa-a`ṭaytahu wahuwa yastaḥiqqul man`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not the first beseecher to beseech You and You bestowed upon him while he deserved withholding,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بِأَوَّلِ سَائِلٍ سَأَلَكَ فَأَفْضَلْتَ عَلَيْهِ وَهُوَ يَسْتَوْجِبُ الْحِرْمَانَ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bi-awwali sā-ilin sa-alaka fa-afḍalta `alayhi wahuwa yastawjibul ḥir-mān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am I the first to ask from You and You wast bounteous toward him while he merited deprivation.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 لِدُعَائِيْ مُجِيبًا وَمِنْ نِدَائِيْ قَرِيبًا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 lidu`ā-ī mujīban wamin nidā-ī qarībā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my supplication, come near my call,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وَلِتَضَرُّعِيْ رَاحِمًا وَلِصَوْتِيْ سَامِعًا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walitaḍarru`ī rāḥiman waliṣawtī sāmi`ā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on my pleading, listen to my voice,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تَقْطَعْ رَجَائِيْ عَنْكَ وَلَا تَبُتَّ سَبَبِيْ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taqṭa` rajā-ī `anka walā tabutta sababī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not short my hope for You, sever not my thread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تُوَجِّهْنِيْ فِيْ حَاجَتِيْ هَذِهِ وَغَيْرِهَا إِلَى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tuwajjihnī fī ḥājatī hadhihi waghayrihā ilā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not my face in this my need, and other needs, away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وَتَوَلَّنِيْ بِنُجْحِ طَلِبَتِيْ وَقَضَاءِ 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watawallanī binujḥi ṭalibatī waqaḍā-i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 for my sake to the fulfillment of my request, the granting of my need,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وَنَيْلِ سُؤْلِيْ قَبْلَ زَوَالِيْ عَنْ مَوْقِْفِيْ هَذَا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wanayli su-lī qabla zawālī `an mawqifī hadhā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attainment of what I have asked before I leave this place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عِنْدَهُ نَيْلُ الطَّلِبَاتِ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`indahu nayluṭ ṭalibāt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through whom requests are attained!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بِتَيْسِيرِكَ لِيَ الْعَسِيرَ وَحُسْنِ تَقْدِيرِكَ لِيْ فِيْ جَمِيْعِ الْأُمُورِ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bitaysīrika liyal `asīra waḥusni taqdīrika lī fī jamī`il umūr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making easy for me the difficult and Your excellent ordainment for me in all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 صَلَاةً دَائِمَةً نَامِيَةً لَا انْقِطَاعَ لِأَبَدِهَا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ālihi ṣalātan dā-imatan nāmiyatan lanqiṭā`a li-abadihā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 with a permanent, ever-growing blessing, whose perpetuity has no cutting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مُنْتَهَى لِأَمَدِهَا وَاجْعَلْ ذٰلِكَ عَوْنًا لِيْ وَسَبَبًا لِنَجَاحِ طَلِبَتِيْ إِنَّكَ وَاسِعٌ كَرِيمٌ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muntahā li-amadihā waj`al dhālika `awnan lī wasababan linajāḥi ṭalibatī innaka wāsi`un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term knows no limit, and make that a help to me and a cause for the granting of my request! You art Boundless, 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حَاجَتِيْ يَا رَبِّ كَذَا وَكَذَا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ḥājatī yā rabbi kadhā wakadhā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my needs,my Lord, are such and such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Here you should state your needs, then prostrate yourself, and say: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فَضْلُكَ آنَسَنِيْ وَإِحْسَانُكَ دَلَّنِي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faḍluka-ānasanī wa-iḥsānuka dallanī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.Your bounty has comforted me and Your beneficence has shown the 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بِكَ وَبِمُحَمَّدٍ وَ آلِهِ صَلَوَاتُكَ عَلَيْهِمْ أَنْ لَا تَرُدَّنِيْ خَائِبًا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bika wabimuḥammadin wa ālihi ṣalawātuka `alayhim an lā taruddanī khā-ibā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.So I ask You by You and by Muhammad and his Household (Your blessings be upon them) that You sendest me not back in disappointment!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يَبِيعُ نِعَمَهُ بِالْأَثْمَانِ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yabī`u ni`amahu bil athmān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favours are not bought by prices!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يُكَدِّرُ عَطَايَاهُ بِالْإِمْتِنَانِ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yukaddiru `aṭāyāhu bil imtinān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does not muddy His gifts by the imposition of obligations!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يُسْتَغْنَى بِهِ وَلَا يُسْتَغْنَى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yustaghnā bihi walā yustaghnā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along with whom nothing is needed and without whom nothing can be done!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يُرْغَبُ إِلَيْهِ وَلَا يُرْغَبُ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yur-ghabu ilayhi walā yur-ghabu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toward whom desire is ever directed and never turned away!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