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12 -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إِنَّهُ يَحْجُبُنِيْ عَنْ مَسْأَلَتِكَ خِلَالٌ ثَلَاثٌ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عَلَى مَنْ أَقْبَلَ بِوَجْهِهِ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`alā man aqbala biwajhihi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upon him who turns his face toward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وَوَفَدَ بِحُسْنِ ظَنِّهِ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wawafada biḥusni ẓannihi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comes to Thee with a good opinion,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إِذْ جَمِيعُ إِحْسَانِكَ تَفَضُّلٌ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idh jamī`u iḥsānika tafaḍḍul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all Thy beneficence is gratuitous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وَإِذْ كُلُّ نِعَمِكَ ابْتِدَاءٌ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wa-idh kullu ni`amikabtidā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every one of Thy favours a new beginning!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فَهَا أَنَا ذَا يَا إِلَهِيْ وَاقِفٌ بِبَابِ عِزِّكَ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fahā ana dhā yā ilahī wāqifun bibābi `izzik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here I am, my God, standing at the gate of Thy might,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وُقُوفَ الْمُسْتَسْلِمِ الذَّلِيلِ، وَسَائِلُكَ عَلَى الْحَيَاءِ مِنِّي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wuqūfal mustaslimidh dhalīl, wasā-iluka `alal ḥayā-i minnī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standing of the lowly, the surrendered, asking Thee in my shame,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سُؤَالَ الْبَائِسِ الْمُعِيلِ مُقِرٌّ لَكَ بِأَنِّي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su-ālal bā-isil mu`īli muqirrun laka bi-annī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asking of the destitute, the pitiful, admitting to Thee that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لَمْ أَسْتَسْلِمْ وَقْتَ إِحْسَانِكَ إِلَّا بِالْإِقْلَاعِ عَنْ عِصْيَانِكَ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lam astaslim waqta iḥsānika illā bil iqlā`i `an `iṣyānik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at the time of Thy beneficence I surrendered not save through abstaining from disobedience toward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وَلَمْ أَخْلُ فِيْ الْحَالَاتِ كُلِّهَا مِنِ امْتِنَانِكَ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walam akhlu fil ḥālāti kullihā minimtinānik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in none of my states was I ever without Thy Kindness.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فَهَلْ يَنْفَعُنِيْ يَا إِلَهِيْ إِقْرَارِيْ عِنْدَكَ بِسُوءِ مَا اكْتَسَبْتُ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fahal yanfa`unī yā ilahī iqrārī `indaka bisū-i maktasabt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it profit me, my God, to admit to Thee the evil of what I have earned?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وَهَلْ يُنْجِينِيْ مِنْكَ اعْتِرَاْفِيْ لَكَ بِقَبِيحِ مَا ارْتَكَبْتُ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wahal yunjīnī minka`tirafī laka biqabīḥi mar-takabt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it save me from Thee to confess the ugliness of what I have done?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أَوْجَبْتَ لِيْ فِيْ مَقَامِيْ هَذَا سُخْطَكَ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awjabta lī fī maqāmī hadhā sukhṭak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 wilt Thou impose upon me in this my stationThy displeasure?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أَمْ لَزِمَنِيْ فِيْ وَقْتِ دُعَايَ مَقْتُكَ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am lazimanī fī waqti du`āya maqtuk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Will Thy hate hold fast to me in the time of my supplication?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لَا أَيْأَسُ مِنْكَ وَقَدْ فَتَحْتَ لِيْ بَابَ التَّوْبَةِ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lā ay-asu minka waqad fataḥta lī bābat tawbati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Thee! I do not despair of Thee, for Thou hast opened the door of repentance toward Thyself.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أَقُولُ مَقَالَ الْعَبْدِ الذَّلِيلِ الظَّالِمِ لِنَفْسِهِ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aqūlu maqālal `abdidh dhalīliẓ ẓālimi linafsih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I say, the words of a lowly servant,   having wronged himself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اَلْمُسْتَخِفِّ بِحُرْمَةِ رَبِّهِ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mustakhiffi biḥur-mati rabbih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made light of his Lord's inviolability,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اَلَّذِيْ عَظُمَتْ ذُنُوبُهُ فَجَلَّتْ وَأَدْبَرَتْ أَيَّامُهُ فَوَلَّتْ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 ladhī `aẓumat dhunūbuhu fajallat wa-adbarat ayyāmuhu fawallat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sins are dreadful, great,whose days have parted, fled,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 إِذَا رَأَى مُدَّةَ الْعَمَلِ قَدِ انْقَضَتْ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idhā ra-ā muddatal `amali qadinqaḍat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until, when he sees the term of his works expired and the limit of his lifetime reached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وَغَايَةَ الْعُمُرِ قَدِ انْتَهَتْ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waghāyatal `umuri qadintahat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knows with certainty that he has no escape from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وَأَيْقَنَ أَنَّهُ لَا مَحِيصَ لَهُ مِنْكَ وَلَا مَهْرَبَ لَهُ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wa-ayqana annahu lā maḥīṣa lahu minka walā mahraba lahu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 place to flee from Thee, he turns his face toward Thee in repeated turning,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تَلَقَّاكَ بِالْإِنَابَةِ وَأَخْلَصَ لَكَ التَّوْبَةَ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talaqqāka bil inābati wa-akhlaṣa lakat 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makes his repentance toward Thee sincere,stands before Thee with a pure and purified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فَقَامَ إِلَيْكَ بِقَلْبٍ طَاهِرٍ نَقِيٍّ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faqāma ilayka biqalbin ṭāhirin naqiyy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supplicates Thee with a feeble, quiet voice.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ثُمَّ دَعَاكَ بِصَوْتٍ حَائِلٍ خَفِيٍّ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thumma da`āka biṣawtin ḥā-ilin khafiyy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is bowed before Thee, bent,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تَطَأْطَأَ لَكَ فَانْحَنَى وَنَكَّسَ رَأْسَهُ فَانْثَنَى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taṭa-ṭa-a laka fanḥanā wanakkasa ra-sahu fanthanā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head lowered, thrown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قَدْ أَرْعَشَتْ خَشْيَتُهُ رِجْلَيْهِ وَغَرَّقَتْ دُمُوعُهُ خَدَّيْهِ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qad ar-`ashat khashyatuhu rijlayhi wagharraqat dumū`uhu khaddayh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his legs shaking in fear,his tears flooding his cheeks.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يَدْعُوكَ بِيَا أَرْحَمَ الرَّاحِمِيْنَ وَيَا أَرْحَمَ مَنِ انْتَابَهُ الْمُسْتَرْحِمُوْنَ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yad`ūka biyā ar-ḥamar rāḥimīna wayā ar-ḥama manintābahul mustar-ḥimūn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He supplicates Thee: O Most Merciful of the merciful!O Most Merciful of those toward whom seekers of mercy keep on turning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أَعْطَفَ مَنْ أَطَافَ بِهِ الْمُسْتَغْفِرُونَ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a`ṭafa man aṭāfa bihil mustaghfirūn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Tenderest of those around whom run seekers of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عَفْوُهُ أَكْثَرُ مِنْ نَقِمَتِهِ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`afwuhu aktharu min naqimatih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pardon is greater than His vengeance!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رِضَاهُ أَوْفَرُ مِنْ سَخَطِهِ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riḍāhu awfaru min sakhaṭih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whose good pleasure is more abundant than His anger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تَحَمَّدَ إِلَى خَلْقِهِ بِحُسْنِ التَّجَاوُزِ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taḥammada ilā khalqihi biḥusnit tajāwuz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seeks His creatures' praise with excellent forbearance!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إِنَّهُ يَحْجُبُنِيْ عَنْ مَسْأَلَتِكَ خِلَالٌ ثَلَاثٌ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innahu yaḥjubunī `an mas-alatika khilālun thalāth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three traits have prevented me from asking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عَوَّدَ عِبَادَهُ قَبُولَ الْإِنَابَةِ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`awwada `ibādahu qabūlal inābah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accustomed His servants to the acceptance of their repeated turning!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مَنِ اسْتَصْلَحَ فَاسِدَهُمْ بِالتَّوْبَةِ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manistaṣlaḥa fāsidahum bittawbah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seeks to heal their corruption through repentance!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رَضِيَ مِنْ فِعْلِهِمْ بِالْيَسِيرِ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raḍiya min fi`lihim bil yasīr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pleased with the easy of their acts!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كَافَى قَلِيلَهُمْ بِالْكَثِيرِ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kāfā qalīlahum bil kathīr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recompenses with the much their little!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ضَمِنَ لَهُمْ إِجَابَةَ الدُّعَاءِ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ḍamina lahum ijābatad du`ā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has made himself accountable to them to respond to supplication!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وَعَدَهُمْ عَلَى نَفْسِهِ بِتَفَضُّلِهِ حُسْنَ الْجَزَاءِ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wa`adahum `alā nafsihi bitafaḍḍulihi ḥusnal jazā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pledged Himself by His gratuitous bounty to give them excellent repayment!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أَنَا بِأَعْصَى مَنْ عَصَاكَ فَغَفَرْتَ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ana bi-a`ṣā man `aṣāka faghafar-ta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not the most disobedient of those who have disobeyed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أَنَا بِأَلْوَمِ مَنِ اعْتَذَرَ إِلَيْكَ فَقَبِلْتَ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ana bi-alwami mani`tadhara ilayka faqabilta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whom Thou hast forgiven, nor am I the most blameworthy to offer excuses which Thou hast accepted, 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أَنَا بِأَظْلَمِ مَنْ تَابَ إِلَيْكَ فَعُدْتَ عَلَيْهِ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ana bi-aẓlami man tāba ilayka fa`udta `alayh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nor am I the most wrongdoing of those who have repented to Thee, and to whom Thou hast returned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أَتُوبُ إِلَيْكَ فِيْ مَقَامِيْ هَذَا تَوْبَةَ نَادِمٍ عَلَى مَا فَرَطَ مِنْهُ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atūbu ilayka fī maqāmī hadhā tawbata nādimin `alā mā faraṭa minh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repent to Thee in this my station,  the repentance of one remorseful over what preceded from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وَتَحْدُونِيْ عَلَيْهَا خَلَّةٌ وَاحِدَةٌ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wataḥdūnī `alayhā khallatun wāḥidah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one trait has urged me on: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مُشْفِقٍ مِمَّا اجْتَمَعَ عَلَيْهِ خَالِصِ الْحَيَاءِ مِمَّا وَقَعَ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mushfiqin mimmajtama`a `alayhi khāliṣil ḥayā-i mimmā waqa`a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hastily, apprehensive of what has gathered around him, pure in shame for that into which he has fallen,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عَالِمٍ بِأَنَّ الْعَفْوَ عَنِ الذَّنْبِ الْعَظِيمِ لَا يَتَعَاظَمُكَ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`ālimin bi-annal `afwa `anidh dhanbil `aẓīmi lā yata`āẓamuk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knowing that pardoning great sins is nothing great for Thee.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التَّجَاوُزَ عَنِ الْإِثْمِ الْجَلِيلِ لَا يَسْتَصْعِبُكَ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wa-annat tajāwuza `anil ithmil jalīli lā yastaṣ`ibuk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overlooking enormous misdeeds is not difficult for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احْتِمَالَ الْجِنَايَاتِ الْفَاحِشَةِ لَا يَتَكَأَّدُكَ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wa-annaḥtimālal jināyātil fāḥishati lā yataka--aduk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putting up with indecent crimes does not trouble Thee,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وَأَنَّ أَحَبَّ عِبَادِكَ إِلَيْكَ مَنْ تَرَكَ الْإِسْتِكْبَارَ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wa-anna aḥabba `ibādika ilayka man tarakal istikbāra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most beloved of Thy servants to Thee is he who refrains from arrogance before thee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وَجَانَبَ الْإِصْرَارَ وَلَزِمَ الَاسْتِغْفَارَ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wajānabal iṣrāra walazimal astighfār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pulls aside from persistence, and holds fast to praying forgiveness!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أَبْرَأُ إِلَيْكَ مِنْ أَنْ أَسْتَكْبِرَ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abra-u ilayka min an astakbir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clear before Thee of arrogance,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وَأَعُوذُ بِكَ مِنْ أَنْ أُصِرَّ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wa-a`ūdhu bika min an uṣirr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refuge in Thee from persistence,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وَأَسْتَغْفِرُكَ لِمَا قَصَّرْتُ 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wa-astaghfiruka limā qaṣṣar-tu 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pray forgiveness from Thee for shortcomings,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وَأَسْتَعِينُ بِكَ عَلَى مَا عَجَزْتُ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wa-asta`īnu bika `alā mā `ajaztu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help from Thee in incapacity!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يَحْجُبُنِيْ أَمْرٌ أَمَرْتَ بِهِ فَأَبْطَأْتُ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yaḥjubunī amrun amar-ta bihi fa-abṭa-tu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prevented by a command Thou hast commanded in which I have been slow,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 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وَهَبْ لِيْ مَا يَجِبُ عَلَيَّ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wahab lī mā yajibu `alayya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dispense with what is incumbent upon me toward Thee,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وَعَافِنِيْ مِمَّا أَسْتَوْجِبُهُ مِنْكَ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wa`āfinī mimmā astawjibuhu mink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release me from what I merit from Thee,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وَأَجِرْنِيْ مِمَّا يَخَافُهُ أَهْلُ الْإِسَاءَةِ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wa-ajir-nī mimmā yakhāfuhu ahlul isā-ah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me sanctuary from what the evildoers fear!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مَلِيءٌ بِالْعَفْوِ مَرْجُوٌّ لِلْمَغْفِرَةِ مَعْرُوفٌ بِالتَّجَاوُزِ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 malī-un bil `afwi mar-juwwun lilmaghfirati ma`rūfun bittajāwuz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Thou art full of pardon, the hoped-for source of forgiveness, well known for Thy forbearance.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لِحَاجَتِيْ مَطْلَبٌ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liḥājatī maṭlabun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need has no object but Thee,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لِذَنْبِيْ غَافِرٌ غَيْرُكَ حَاشَاكَ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lidhanbī ghāfirun ghayruka ḥāshāk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sin no forgiver other than Thee - could that be possible?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أَخَافُ عَلَى نَفْسِيْ إِلَّا إِيَّاكَ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akhāfu `alā nafsī illā iyyāk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no fear for myself except from Thee;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أَهْلُ التَّقْوَى وَأَهْلُ الْمَغْفِرَةِ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ahlut taqwā wa-ahlul maghfirah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worthy of reverential fear, and worthy to forgive!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Bless Muhammad and his Household,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وَنَهْيٌ نَهَيْتَنِيْ عَنْهُ فَأَسْرَعْتُ إِلَيْهِ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wanahyun nahaytanī `anhu fa-asra`tu ilayh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prohibition Thou hast prohibited toward which I have hurried,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وَاقْضِ حَاجَتِيْ وَأَنْجِحْ طَلِبَتِي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waqḍi ḥājatī wa-anjiḥ ṭalibatī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grant my need,answer my request favorably,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وَاغْفِرْ ذَنْبِيْ وَ آمِنْ خَوْفَ نَفْسِي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waghfir dhanbī wa āmin khawfa nafsī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forgive my sin and give me security from fear for myself!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إِنَّكَ عَلَى كُلِّ شَيْءٍ قَدِيرٌ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innaka `alā kulli shay-in qadīr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Thou art powerful over everything,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وَذَلِكَ عَلَيْكَ يَسِيرٌ آمِيْنَ رَبَّ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wadhalika `alayka yasīrun-āmīna rabbal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is easy for Thee. Amen, Lord of the worlds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وَنِعْمَةٌ أَنْعَمْتَ بِهَا عَلَيَّ فَقَصَّرْتُ فِيْ شُكْرِهَا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wani`matun an`amta bihā `alayya faqaṣṣar-tu fī shukrihā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 favour through which Thou hast favoured for which I have not given sufficient thanks.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وَيَحْدُونِيْ عَلَى مَسْأَلَتِكَ تَفَضُّلُكَ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wayaḥdūnī `alā mas-alatika tafaḍḍuluk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urged to ask Thee by Thy gratuitous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12 -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