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11 - Sahifat Sajjadiyyah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يَا مَنْ ذِكْرُهُ شَرَفٌ لِلذَّاكِرِينَ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وَجَوَارِحَنَا بِطَاعَتِكَ عَنْ كُلِّ طَاعَةٍ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wajawāriḥanā biṭā`atika `an kulli ṭā`ah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limbs through obeying You from every act of obedience!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فَإِنْ قَدَّرْتَ لَنَا فَرَاغًا مِنْ شُغْلٍ فَاجْعَلْهُ فَرَاغَ سَلَامَةٍ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fa-in qaddar-ta lanā farāghan min shughlin faj`alhu farāgha salāmah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If You hast ordained for us idleness from these occupations, make it an idleness of safety,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تُدْرِكُنَا فِيهِ تَبِعَةٌ وَلَا تَلْحَقُنَا فِيهِ سَأْمَةٌ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tudrikunā fīhi tabi`atun walā talḥaqunā fīhi sa-mah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within which no ill consequence visits us or weariness overtakes us!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حَتَّى يَنْصَرِفَ عَنَّا كُتَّابُ السَّيِّئَاتِ بِصَحِيفَةٍ خَالِيَةٍ مِنْ ذِكْرِ سَيِّئَاتِنَا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ḥattā yanṣarifa `annā kuttābus sayyi-āti biṣaḥīfatin khāliyatin min dhikri sayyi-ātinā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the writers of evil deeds may depart from us with a page empty of the mention of our evil deeds,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وَيَتَوَلَّى كُتَّابُ الْحَسَنَاتِ عَنَّا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wayatawallā kuttābul ḥasanāti `annā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the writers of good deeds may turn away from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مَسْرُورِينَ بِمَا كَتَبُوْا مِنْ حَسَنَاتِنَا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masrūrīna bimā katabū min ḥasanātinā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happy with the good deeds of ours which they have written.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وَإِذَا انْقَضَتْ أَيَّامُ حَيَاتِنَا وَتَصَرَّمَتْ مُدَدُ أَعْمَارِنَا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wa-idhanqaḍat ayyāmu ḥayātinā wataṣarramat mudadu a`mārinā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when the days of our life have passed by, the terms of our lifetimes have elapsed,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وَاسْتَحْضَرَتْنَا دَعْوَتُكَ الَّتِيْ لَا بُدَّ مِنْهَا وَمِنْ إِجَابَتِهَا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wastaḥḍaratnā da`watukal latī lā budda minhā wamin ijābatihā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Your call, which must come and be answered, summons us forth,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then bless Muhammad and his Household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وَاجْعَلْ خِتَامَ مَا تُحْصِيْ عَلَيْنَا كَتَبَةُ أَعْمَالِنَا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waj`al khitāma mā tuḥṣī `alaynā katabatu a`mālinā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make the outcome of what the writers of our works count against us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allāhumma 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تَوْبَةً مَقْبُولَةً لَا تُوقِفُنَا بَعْدَهَا عَلَى ذَنْبٍ اجْتَرَحْنَاهُ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tawbatan maqbūlatan lā tūqifunā ba`dahā `alā dhanbinijtaraḥnāh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 accepted repentance, which afterwards gave us no rest in a sin that we committed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مَعْصِيَةٍ اقْتَرَفْنَاهَا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ma`ṣiyatiniqtarafnāhā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or an act of disobedience that we performed!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وَلَا تَكْشِفْ عَنَّا سِتْرًا سَتَرْتَهُ عَلَى رُؤُوسِ الْأَشْهَادِ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walā takshif `annā sitran satar-tahu `alā ru-ūsil ash-hād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Remove not from us any covering with which You hast covered over the heads of the witnesses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يَوْمَ تَبْلُوْ أَخْبَارَ عِبَادِكَ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yawma tablū akhbāra `ibādik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on the day when the records of Your servants are tried!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إِنَّكَ رَحِيمٌ بِمَنْ دَعَاكَ وَمُسْتَجِيبٌ لِمَنْ نَادَاكَ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innaka raḥīmun biman da`āka wamustajībun liman nādāk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Verily You art compassionate to him who supplicates You, the responder to him who calls upon You!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Allāh,the All-beneficent, the All-merciful.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مَنْ ذِكْرُهُ شَرَفٌ لِلذَّاكِرِينَ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man dhikruhu sharafun lidhhākirīn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remembering whom brings honour to those who remember!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شُكْرُهُ فَوْزٌ لِلشَّاكِرِينَ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shukruhu fawzun lishhākirīn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thanking whom brings triumph to those who give thanks!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وَيَا مَنْ طَاعَتُهُ نَجَاةٌ لِلْمُطِيعِينَ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wayā man ṭā`atuhu najātun lilmuṭī`īn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He obeying whom brings deliverance to those who obey!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وَاشْغَلْ قُلُوبَنَا بِذِكْرِكَ عَنْ كُلِّ ذِكْرٍ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washghal qulūbanā bidhikrika `an kulli dhikr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divert our hearts through remembering You from every act of remembrance,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وَأَلْسِنَتَنَا بِشُكْرِكَ عَنْ كُلِّ شُكْرٍ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wa-alsinatanā bishukrika `an kulli shukr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our tongues through thanking You from every act of thanksgiving,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11 - Sahifat Sajjadiyyah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