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10 -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إِنْ تَشَأْ تَعْفُ عَنَّا فَبِفَضْلِكَ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تَقْطَعْ رَجَاءَنَا بِمَنْعِكَ فَتَكُونَ قَدْ أَشْقَيْتَ مَنِ اسْتَسْعَدَ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taqṭa` rajā-anā biman`ika fatakūna qad ashqayta manistas`ada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cut us not off from our hopes through Your withholding, lest You makest wretched him who seeks felicity through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وَحَرَمْتَ مَنِ اسْتَرْفَدَ فَضْلَكَ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waḥaramta manistar-fada faḍlak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deprivest him who seeks help from Your bounty!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فَإِلَى مَنْ حِيْنَئِذٍ مُنْقَلَبُنَا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fa-ilā man ḥīna-idhin munqalabunā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to whom would we return after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أَيْنَ مَذْهَبُنَا عَنْ بَابِكَ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ayna madh-habunā `an bābik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would we go from Your gate?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نَحْنُ الْمُضْطَرُّونَ الَّذِيْنَ أَوْجَبْتَ إِجَابَتَهُمْ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naḥnul muḍṭarrūnal ladhīna awjabta ijābatahum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We are the distressed, the response to whom You hast made incumbent,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وَأَهْلُ السُّوءِ الَّذِيْنَ وَعَدْتَ الْكَشْفَ عَنْهُمْ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wa-ahlus sū-il ladhīna wa`adtal kashfa `anhum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people from whom You hast promised to remove the evil.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وَأَشْبَهُ الْأَشْيَاءِ بِمَشِيَّتِكَ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wa-ashbahul ashyā-i bimashiyyatik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thing most resembling Your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وَأَوْلَى الْأُمُورِ بِكَ فِيْ عَظَمَتِكَ رَحْمَةُ مَنِ اسْتَرْحَمَكَ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wa-awlal umūri bika fī `aẓamatika raḥmatu manistar-ḥamak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affair most worthy for You in Your mightiness is showing mercy to him who asks You for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وَغَوْثُ مَنِ اسْتَغَاثَ بِكَ، فَارْحَمْ تَضَرُّعَنَا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waghawthu manistaghātha bik, far-ḥam taḍarru`anā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helping him who seeks help from You. So show mercy upon our pleading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وَأَغْنِنَا إِذْ طَرَحْنَا أَنْفُسَنَا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wa-aghninā idh ṭaraḥnā anfusanā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free us from need when we throw ourselves before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 الشَّيْطَانَ قَدْ شَمِتَ بِنَا إِذْ شَايَعْنَاهُ عَلَى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innash shayṭāna qad shamita binā idh shāya`nāhu `alā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Satan will gloat over us if we follow him in disobeying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تُشْمِتْهُ بِنَا بَعْدَ تَرْكِنَا إِيَّاهُ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tushmit-hu binā ba`da tar-kinā iyyāhu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him not gloat over us after we have renounced him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وَرَغْبَتِنَا عَنْهُ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waraghbatinā `anhu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beseeched You against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إِنْ تَشَأْ تَعْفُ عَنَّا فَبِفَضْلِكَ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tasha-ta`fu `annā fabifaḍlik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You willest, You wilt pardon us through Your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تَشَأْ تُعَذِّبْنَا فَبِعَدْلِكَ فَسَهِّلْ لَنَا عَفْوَكَ بِمَنِّكَ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tasha-tu`adhhibnā fabi`adlika fasahhil lanā `afwaka bimannik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willest, You wilt chastise us through Your justice. So make our ways smooth to Your pardon through Your kindness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وَأَجِرْنَا مِنْ عَذَابِكَ بِتَجَاوُزِكَ فَإِنَّهُ لَا طَاقَةَ لَنَا بِعَدْلِكَ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wa-ajir-nā min `adhābika bitajāwuzika fa-innahu lā ṭāqata lanā bi`adlik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us sanctuary from Your chastisement through Your forbearance, for none of us has the endurance for Your justice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نَجَاةَ لِأَحَدٍ مِنَّا دُوْنَ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najāta li-aḥadin minnā dūna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of us can reach deliverance without Your pardon!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غَنِيَّ الْأَغْنِيَاءِ هَا نَحْنُ عِبَادُكَ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ghaniyyal aghniyā-i hā naḥnu `ibāduka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Richest of the rich! Here we are, Your servants, before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أَفْقَرُ الْفُقَرَاءِ إِلَيْكَ فَاجْبُرْ فَاقَتَنَا بِوُسْعِكَ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afqarul fuqarā-i ilayka fajbur fāqatanā biwus`ik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neediest of the needy toward You, so redress our neediness through Your plenty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10 -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