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4" name="Picture 3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2743200"/>
            <a:ext cx="8229600" cy="1371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4400" b="1">
                <a:solidFill>
                  <a:srgbClr val="777764"/>
                </a:solidFill>
              </a:defRPr>
            </a:pPr>
            <a:r>
              <a:t>Dua 10 - Sahifat Sajjadiyyah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114800"/>
            <a:ext cx="82296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3600">
                <a:solidFill>
                  <a:srgbClr val="898989"/>
                </a:solidFill>
                <a:latin typeface="Sheherazade"/>
              </a:defRPr>
            </a:pPr>
            <a:r>
              <a:t>اَللَّهُمَّ إِنْ تَشَأْ تَعْفُ عَنَّا فَبِفَضْلِكَ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تَقْطَعْ رَجَاءَنَا بِمَنْعِكَ فَتَكُونَ قَدْ أَشْقَيْتَ مَنِ اسْتَسْعَدَ 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taqṭa` rajā-anā biman`ika fatakūna qad ashqayta manistas`ada 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cut us not off from our hopes through Your withholding, lest You makest wretched him who seeks felicity through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10 - Sahifat Sajjadiyyah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وَحَرَمْتَ مَنِ اسْتَرْفَدَ فَضْلَكَ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waḥaramta manistar-fada faḍlak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deprivest him who seeks help from Your bounty!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10 - Sahifat Sajjadiyyah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فَإِلَى مَنْ حِيْنَئِذٍ مُنْقَلَبُنَا عَنْكَ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fa-ilā man ḥīna-idhin munqalabunā `ank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Then to whom would we return after You?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10 - Sahifat Sajjadiyyah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وَإِلَى أَيْنَ مَذْهَبُنَا عَنْ بَابِكَ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wa-ilā ayna madh-habunā `an bābik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Where would we go from Your gate?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10 - Sahifat Sajjadiyyah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سُبْحَانَكَ نَحْنُ الْمُضْطَرُّونَ الَّذِيْنَ أَوْجَبْتَ إِجَابَتَهُمْ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subḥānaka naḥnul muḍṭarrūnal ladhīna awjabta ijābatahum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Glory be to You! We are the distressed, the response to whom You hast made incumbent,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10 - Sahifat Sajjadiyyah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وَأَهْلُ السُّوءِ الَّذِيْنَ وَعَدْتَ الْكَشْفَ عَنْهُمْ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wa-ahlus sū-il ladhīna wa`adtal kashfa `anhum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the people from whom You hast promised to remove the evil.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10 - Sahifat Sajjadiyyah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وَأَشْبَهُ الْأَشْيَاءِ بِمَشِيَّتِكَ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wa-ashbahul ashyā-i bimashiyyatik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That thing most resembling Your will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10 - Sahifat Sajjadiyyah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وَأَوْلَى الْأُمُورِ بِكَ فِيْ عَظَمَتِكَ رَحْمَةُ مَنِ اسْتَرْحَمَكَ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wa-awlal umūri bika fī `aẓamatika raḥmatu manistar-ḥamak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that affair most worthy for You in Your mightiness is showing mercy to him who asks You for mercy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10 - Sahifat Sajjadiyyah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وَغَوْثُ مَنِ اسْتَغَاثَ بِكَ، فَارْحَمْ تَضَرُّعَنَا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waghawthu manistaghātha bik, far-ḥam taḍarru`anā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helping him who seeks help from You. So show mercy upon our pleading with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10 - Sahifat Sajjadiyyah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وَأَغْنِنَا إِذْ طَرَحْنَا أَنْفُسَنَا بَيْنَ يَدَيْكَ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wa-aghninā idh ṭaraḥnā anfusanā bayna yadayk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free us from need when we throw ourselves before You!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10 - Sahifat Sajjadiyyah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ṣalli `alā muḥammadin wa āli muḥammad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10 - Sahifat Sajjadiyyah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إِنَّ الشَّيْطَانَ قَدْ شَمِتَ بِنَا إِذْ شَايَعْنَاهُ عَلَى مَعْصِيَتِكَ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innash shayṭāna qad shamita binā idh shāya`nāhu `alā ma`ṣiyatik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Satan will gloat over us if we follow him in disobeying You,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10 - Sahifat Sajjadiyyah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فَصَلِّ عَلَى مُحَمَّدٍ وَ آلِهِ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faṣalli `alā muḥammadin wa ālih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so bless Muhammad and his Household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10 - Sahifat Sajjadiyyah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تُشْمِتْهُ بِنَا بَعْدَ تَرْكِنَا إِيَّاهُ لَكَ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tushmit-hu binā ba`da tar-kinā iyyāhu lak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let him not gloat over us after we have renounced him for You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10 - Sahifat Sajjadiyyah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وَرَغْبَتِنَا عَنْهُ إِلَيْكَ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waraghbatinā `anhu ilayk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beseeched You against him!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10 - Sahifat Sajjadiyyah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بِسْمِ اللَّـهِ الرَّحْمَـٰنِ الرَّحِيمِ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bismillāhir raḥmānir raḥīm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In the Name of Allāh,the All-beneficent, the All-merciful.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10 - Sahifat Sajjadiyyah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اَللَّهُمَّ إِنْ تَشَأْ تَعْفُ عَنَّا فَبِفَضْلِكَ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allāhumma in tasha-ta`fu `annā fabifaḍlik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God, if You willest, You wilt pardon us through Your bounty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10 - Sahifat Sajjadiyyah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وَإِنْ تَشَأْ تُعَذِّبْنَا فَبِعَدْلِكَ فَسَهِّلْ لَنَا عَفْوَكَ بِمَنِّكَ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wa-in tasha-tu`adhhibnā fabi`adlika fasahhil lanā `afwaka bimannik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if You willest, You wilt chastise us through Your justice. So make our ways smooth to Your pardon through Your kindness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10 - Sahifat Sajjadiyyah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وَأَجِرْنَا مِنْ عَذَابِكَ بِتَجَاوُزِكَ فَإِنَّهُ لَا طَاقَةَ لَنَا بِعَدْلِكَ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wa-ajir-nā min `adhābika bitajāwuzika fa-innahu lā ṭāqata lanā bi`adlik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grant us sanctuary from Your chastisement through Your forbearance, for none of us has the endurance for Your justice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10 - Sahifat Sajjadiyyah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وَلَا نَجَاةَ لِأَحَدٍ مِنَّا دُوْنَ عَفْوِكَ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walā najāta li-aḥadin minnā dūna `afwik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and none of us can reach deliverance without Your pardon!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10 - Sahifat Sajjadiyyah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يَا غَنِيَّ الْأَغْنِيَاءِ هَا نَحْنُ عِبَادُكَ بَيْنَ يَدَيْكَ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yā ghaniyyal aghniyā-i hā naḥnu `ibāduka bayna yadayk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O Richest of the rich! Here we are, Your servants, before You.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10 - Sahifat Sajjadiyyah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EBEBDE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Picture 1" descr="icon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104900"/>
            <a:ext cx="8229600" cy="48463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defRPr sz="4800" b="0">
                <a:solidFill>
                  <a:srgbClr val="2F4858"/>
                </a:solidFill>
                <a:latin typeface="Sheherazade"/>
              </a:defRPr>
            </a:pPr>
            <a:r>
              <a:t>وَأَنَا أَفْقَرُ الْفُقَرَاءِ إِلَيْكَ فَاجْبُرْ فَاقَتَنَا بِوُسْعِكَ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000" i="1">
                <a:solidFill>
                  <a:srgbClr val="898989"/>
                </a:solidFill>
              </a:defRPr>
            </a:pPr>
            <a:r>
              <a:t>wa-ana afqarul fuqarā-i ilayka fajbur fāqatanā biwus`ik</a:t>
            </a:r>
          </a:p>
          <a:p>
            <a:pPr>
              <a:spcAft>
                <a:spcPts val="1200"/>
              </a:spcAft>
            </a:pPr>
          </a:p>
          <a:p>
            <a:pPr algn="ctr">
              <a:defRPr sz="2800">
                <a:solidFill>
                  <a:srgbClr val="3E5E5C"/>
                </a:solidFill>
              </a:defRPr>
            </a:pPr>
            <a:r>
              <a:t>I am the neediest of the needy toward You, so redress our neediness through Your plenty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solidFill>
            <a:srgbClr val="777764"/>
          </a:solidFill>
          <a:ln>
            <a:solidFill>
              <a:srgbClr val="77776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5" name="TextBox 4"/>
          <p:cNvSpPr txBox="1"/>
          <p:nvPr/>
        </p:nvSpPr>
        <p:spPr>
          <a:xfrm>
            <a:off x="457200" y="6126480"/>
            <a:ext cx="8229600" cy="548640"/>
          </a:xfrm>
          <a:prstGeom prst="rect">
            <a:avLst/>
          </a:prstGeom>
          <a:noFill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2000">
                <a:solidFill>
                  <a:srgbClr val="EBEBDE"/>
                </a:solidFill>
              </a:defRPr>
            </a:pPr>
            <a:r>
              <a:t>Dua 10 - Sahifat Sajjadiyyah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