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8 -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إِنِّيْ أَعُوذُ بِكَ مِنْ هَيَجَانِ الْحِرْصِ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إِيثَارِ الْبَاطِلِ عَلَى الْحَقِّ وَ الْإِصْرَارِ عَلَى الْمَأْثَمِ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īthāril bāṭili `alal ḥaqqi wal iṣrāri `alal ma-tham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preferring falsehood over truth, persisting in sin,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اسْتِصْغَارِ الْمَعْصِيَةِ وَ اسْتِكْبَارِ الطَّاعَةِ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wastiṣghāril ma`ṣiyati wastikbāriṭ ṭā`ah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making little of disobedience, making much of obedience,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مُبَاهَاةِ الْمُكْثِرِينَ وَ الْإِزْرَاءِ بِالْمُقِلِّينَ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mubāhātil mukthirīna wal izrā-i bil muqillīn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vying with the wealthy, distitleging the poor,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سُوءِ الْوِلَايَةِ لِمَنْ تَحْتَ أَيْدِيْنَا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sū-il wilāyati liman taḥta aydīnā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guarding badly over those in our hands,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تَرْكِ الشُّكْرِ لِمَنِ اصْطَنَعَ الْعَارِفَةَ عِنْدَنَا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tar-kish shukri limaniṣṭana`al `ārifata `indanā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failing to thank those who have done good to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أَنْ نَعْضُدَ ظَالِمًا أَوْ نَخْذُلَ مَلْهُوفًا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an na`ḍuda ẓāliman aw nakhdhula malhūfā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aiding a wrongdoer, abandoning someone troubled,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نَرُومَ مَا لَيْسَ لَنَا بِحَقٍّ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narūma mā laysa lanā biḥaqq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wanting what is not rightfully ours,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نَقُولَ فِيْ الْعِلْمِ بِغَيْرِ عِلْمٍ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naqūla fil `ilmi bighayri `ilm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speaking about knowledge without knowing.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نَعُوذُ بِكَ أَنْ نَنْطَوِيَ عَلَى غِشِّ أَحَدٍ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na`ūdhu bika an nanṭawiya `alā ghishhi aḥad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seek refuge in You from harbouring dishonesty toward anyone,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 نُعْجِبَ بِأَعْمَالِنَا وَ نَمُدَّ فِيْ آمَالِنَا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 nu`jiba bi-a`mālinā wa namudda fī-āmālinā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being pleased with our works, and stretching out our expectations.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نَعُوذُ بِكَ مِنْ سُوءِ السَّرِيرَةِ وَ احْتِقَارِ الصَّغِيرَةِ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na`ūdhu bika min sū-is sarīrati waḥtiqāriṣ ṣaghīrah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seek refuge in You from ill-mindedness, looking down on the small,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 يَسْتَحْوِذَ عَلَيْنَا الشَّيْطَانُ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 yastaḥwidha `alaynash shayṭān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Satan's gaining mastery over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يَنْكُبَنَا الزَّمَانُ أَوْ يَتَهَضَّمَنَا السُّلْطَانُ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yankubanaz zamānu aw yatahaḍḍamanas sulṭān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time's afflicting us, and the sovereign's oppressing 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نَعُوذُ بِكَ مِنْ تَنَاوُلِ الْإِسْرَافِ وَ مِنْ فِقْدَانِ الْكَفَافِ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na`ūdhu bika min tanāwulil isrāfi wa min fiqdānil kafāf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seek refuge in You from acting with prodigality and not having sufficiency.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نَعُوذُ بِكَ مِنْ شَمَاتَةِ الْأَعْدَاءِ وَ مِنَ الْفَقْرِ إِلَى الْأَكْفَاءِ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na`ūdhu bika min shamātatil a`dā-i wa minal faqri ilal akfā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seek refuge in You from the gloating of enemies, indigent need for equals,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مِنْ مَعِيشَةٍ فِيْ شِدَّةٍ وَ مِيتَةٍ عَلَى غَيْرِ عُدَّةٍ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min ma`īshatin fī shiddatin wa mītatin `alā ghayri `uddah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living in hardship, and dying without readiness.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نَعُوذُ بِكَ مِنَ الْحَسْرَةِ الْعُظْمَى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na`ūdhu bika minal ḥasratil `uẓmā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seek refuge in You from the most dreadful remorse,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الْمُصِيبَةِ الْكُبْرَى وَ أَشْقَى الشَّقَاءِ وَ سُوءِ الْمَابِ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muṣībatil kubrā wa ashqash shaqā-i wa sū-il māb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greatest affliction, the most wretched wretchedness, the evil end to the journey,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حِرْمَانِ الثَّوَابِ وَ حُلُوْلِ الْعِقَابِ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ḥir-mānith thawābi wa ḥulūlil `iqāb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deprivation of reward, and the advent of punishment.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أَعِذْنِيْ مِنْ كُلِّ ذٰلِكَ بِرَحْمَتِكَ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a`idhnī min kulli dhālika biraḥmatik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Your mercy, give to me refuge from all of that,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جَمِيعَ الْمُؤْمِنِيْنَ وَ الْمُؤْمِنَاتِ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jamī`al mu-minīna wal mu-mināt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all the faithful, both men and women!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إِنِّيْ أَعُوذُ بِكَ مِنْ هَيَجَانِ الْحِرْصِ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a`ūdhu bika min hayajānil ḥir-ṣ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seek refuge in You from the agitation of craving,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سَوْرَةِ الْغَضَبِ وَ غَلَبَةِ الْحَسَدِ وَ ضَعْفِ الصَّبْرِ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sawratil ghaḍabi wa ghalabatil ḥasadi wa ḍa`fiṣ ṣabr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violence of wrath, the domination of envy, the frailty of patience,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قِلَّةِ الْقَنَاعَةِ وَ شَكَاسَةِ الْخُلْقِ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qillatil qanā`ati wa shakāsatil khulq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lack of contentment, surliness of character,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إِلْحَاحِ الشَّهْوَةِ وَ مَلَكَةِ الْحَمِيَّةِ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ilḥāḥish shahwati wa malakatil ḥamiyyah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urgency of passion, the disposition to vehemence,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مُتَابَعَةِ الْهَوَى وَ مُخَالَفَةِ الْهُدَى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mutāba`atil hawā wa mukhālafatil hudā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following caprice, opposing guidance,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سِنَةِ الْغَفْلَةِ وَ تَعَاطِيْ الْكُلْفَةِ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sinatil ghaflati wa ta`āṭil kulfah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sleep of heedlessness, undertaking the toilsome,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8 -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