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  <p:sldId id="507" r:id="rId258"/>
    <p:sldId id="508" r:id="rId259"/>
    <p:sldId id="509" r:id="rId260"/>
    <p:sldId id="510" r:id="rId261"/>
    <p:sldId id="511" r:id="rId262"/>
    <p:sldId id="512" r:id="rId263"/>
    <p:sldId id="513" r:id="rId264"/>
    <p:sldId id="514" r:id="rId265"/>
    <p:sldId id="515" r:id="rId266"/>
    <p:sldId id="516" r:id="rId267"/>
    <p:sldId id="517" r:id="rId268"/>
    <p:sldId id="518" r:id="rId269"/>
    <p:sldId id="519" r:id="rId270"/>
    <p:sldId id="520" r:id="rId271"/>
    <p:sldId id="521" r:id="rId272"/>
    <p:sldId id="522" r:id="rId273"/>
    <p:sldId id="523" r:id="rId274"/>
    <p:sldId id="524" r:id="rId275"/>
    <p:sldId id="525" r:id="rId276"/>
    <p:sldId id="526" r:id="rId277"/>
    <p:sldId id="527" r:id="rId278"/>
    <p:sldId id="528" r:id="rId279"/>
    <p:sldId id="529" r:id="rId280"/>
    <p:sldId id="530" r:id="rId281"/>
    <p:sldId id="531" r:id="rId282"/>
    <p:sldId id="532" r:id="rId283"/>
    <p:sldId id="533" r:id="rId284"/>
    <p:sldId id="534" r:id="rId285"/>
    <p:sldId id="535" r:id="rId286"/>
    <p:sldId id="536" r:id="rId287"/>
    <p:sldId id="537" r:id="rId288"/>
    <p:sldId id="538" r:id="rId289"/>
    <p:sldId id="539" r:id="rId290"/>
    <p:sldId id="540" r:id="rId291"/>
    <p:sldId id="541" r:id="rId292"/>
    <p:sldId id="542" r:id="rId293"/>
    <p:sldId id="543" r:id="rId294"/>
    <p:sldId id="544" r:id="rId295"/>
    <p:sldId id="545" r:id="rId296"/>
    <p:sldId id="546" r:id="rId297"/>
    <p:sldId id="547" r:id="rId298"/>
    <p:sldId id="548" r:id="rId299"/>
    <p:sldId id="549" r:id="rId300"/>
    <p:sldId id="550" r:id="rId301"/>
    <p:sldId id="551" r:id="rId302"/>
    <p:sldId id="552" r:id="rId303"/>
    <p:sldId id="553" r:id="rId304"/>
    <p:sldId id="554" r:id="rId305"/>
    <p:sldId id="555" r:id="rId306"/>
    <p:sldId id="556" r:id="rId307"/>
    <p:sldId id="557" r:id="rId308"/>
    <p:sldId id="558" r:id="rId309"/>
    <p:sldId id="559" r:id="rId310"/>
    <p:sldId id="560" r:id="rId311"/>
    <p:sldId id="561" r:id="rId312"/>
    <p:sldId id="562" r:id="rId313"/>
    <p:sldId id="563" r:id="rId314"/>
    <p:sldId id="564" r:id="rId315"/>
    <p:sldId id="565" r:id="rId316"/>
    <p:sldId id="566" r:id="rId317"/>
    <p:sldId id="567" r:id="rId318"/>
    <p:sldId id="568" r:id="rId319"/>
    <p:sldId id="569" r:id="rId320"/>
    <p:sldId id="570" r:id="rId321"/>
    <p:sldId id="571" r:id="rId322"/>
    <p:sldId id="572" r:id="rId323"/>
    <p:sldId id="573" r:id="rId324"/>
    <p:sldId id="574" r:id="rId325"/>
    <p:sldId id="575" r:id="rId326"/>
    <p:sldId id="576" r:id="rId327"/>
    <p:sldId id="577" r:id="rId328"/>
    <p:sldId id="578" r:id="rId329"/>
    <p:sldId id="579" r:id="rId330"/>
    <p:sldId id="580" r:id="rId331"/>
    <p:sldId id="581" r:id="rId332"/>
    <p:sldId id="582" r:id="rId333"/>
    <p:sldId id="583" r:id="rId334"/>
    <p:sldId id="584" r:id="rId335"/>
    <p:sldId id="585" r:id="rId336"/>
    <p:sldId id="586" r:id="rId337"/>
    <p:sldId id="587" r:id="rId338"/>
    <p:sldId id="588" r:id="rId339"/>
    <p:sldId id="589" r:id="rId340"/>
    <p:sldId id="590" r:id="rId341"/>
    <p:sldId id="591" r:id="rId342"/>
    <p:sldId id="592" r:id="rId343"/>
    <p:sldId id="593" r:id="rId344"/>
    <p:sldId id="594" r:id="rId345"/>
    <p:sldId id="595" r:id="rId346"/>
    <p:sldId id="596" r:id="rId347"/>
    <p:sldId id="597" r:id="rId348"/>
    <p:sldId id="598" r:id="rId349"/>
    <p:sldId id="599" r:id="rId350"/>
    <p:sldId id="600" r:id="rId351"/>
    <p:sldId id="601" r:id="rId352"/>
    <p:sldId id="602" r:id="rId353"/>
    <p:sldId id="603" r:id="rId354"/>
    <p:sldId id="604" r:id="rId355"/>
    <p:sldId id="605" r:id="rId356"/>
    <p:sldId id="606" r:id="rId357"/>
    <p:sldId id="607" r:id="rId358"/>
    <p:sldId id="608" r:id="rId359"/>
    <p:sldId id="609" r:id="rId360"/>
    <p:sldId id="610" r:id="rId361"/>
    <p:sldId id="611" r:id="rId362"/>
    <p:sldId id="612" r:id="rId363"/>
    <p:sldId id="613" r:id="rId364"/>
    <p:sldId id="614" r:id="rId365"/>
    <p:sldId id="615" r:id="rId366"/>
    <p:sldId id="616" r:id="rId367"/>
    <p:sldId id="617" r:id="rId368"/>
    <p:sldId id="618" r:id="rId369"/>
    <p:sldId id="619" r:id="rId370"/>
    <p:sldId id="620" r:id="rId371"/>
    <p:sldId id="621" r:id="rId372"/>
    <p:sldId id="622" r:id="rId373"/>
    <p:sldId id="623" r:id="rId374"/>
    <p:sldId id="624" r:id="rId375"/>
    <p:sldId id="625" r:id="rId376"/>
    <p:sldId id="626" r:id="rId377"/>
    <p:sldId id="627" r:id="rId378"/>
    <p:sldId id="628" r:id="rId379"/>
    <p:sldId id="629" r:id="rId380"/>
    <p:sldId id="630" r:id="rId381"/>
    <p:sldId id="631" r:id="rId382"/>
    <p:sldId id="632" r:id="rId383"/>
    <p:sldId id="633" r:id="rId384"/>
    <p:sldId id="634" r:id="rId385"/>
    <p:sldId id="635" r:id="rId386"/>
    <p:sldId id="636" r:id="rId387"/>
    <p:sldId id="637" r:id="rId388"/>
    <p:sldId id="638" r:id="rId389"/>
    <p:sldId id="639" r:id="rId390"/>
    <p:sldId id="640" r:id="rId391"/>
    <p:sldId id="641" r:id="rId392"/>
    <p:sldId id="642" r:id="rId393"/>
    <p:sldId id="643" r:id="rId394"/>
    <p:sldId id="644" r:id="rId395"/>
    <p:sldId id="645" r:id="rId396"/>
    <p:sldId id="646" r:id="rId397"/>
    <p:sldId id="647" r:id="rId398"/>
    <p:sldId id="648" r:id="rId399"/>
    <p:sldId id="649" r:id="rId400"/>
    <p:sldId id="650" r:id="rId401"/>
    <p:sldId id="651" r:id="rId402"/>
    <p:sldId id="652" r:id="rId403"/>
    <p:sldId id="653" r:id="rId404"/>
    <p:sldId id="654" r:id="rId405"/>
    <p:sldId id="655" r:id="rId406"/>
    <p:sldId id="656" r:id="rId407"/>
    <p:sldId id="657" r:id="rId408"/>
    <p:sldId id="658" r:id="rId409"/>
    <p:sldId id="659" r:id="rId410"/>
    <p:sldId id="660" r:id="rId411"/>
    <p:sldId id="661" r:id="rId412"/>
    <p:sldId id="662" r:id="rId413"/>
    <p:sldId id="663" r:id="rId414"/>
    <p:sldId id="664" r:id="rId415"/>
    <p:sldId id="665" r:id="rId416"/>
    <p:sldId id="666" r:id="rId417"/>
    <p:sldId id="667" r:id="rId418"/>
    <p:sldId id="668" r:id="rId419"/>
    <p:sldId id="669" r:id="rId4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Relationship Id="rId258" Type="http://schemas.openxmlformats.org/officeDocument/2006/relationships/slide" Target="slides/slide252.xml"/><Relationship Id="rId259" Type="http://schemas.openxmlformats.org/officeDocument/2006/relationships/slide" Target="slides/slide253.xml"/><Relationship Id="rId260" Type="http://schemas.openxmlformats.org/officeDocument/2006/relationships/slide" Target="slides/slide254.xml"/><Relationship Id="rId261" Type="http://schemas.openxmlformats.org/officeDocument/2006/relationships/slide" Target="slides/slide255.xml"/><Relationship Id="rId262" Type="http://schemas.openxmlformats.org/officeDocument/2006/relationships/slide" Target="slides/slide256.xml"/><Relationship Id="rId263" Type="http://schemas.openxmlformats.org/officeDocument/2006/relationships/slide" Target="slides/slide257.xml"/><Relationship Id="rId264" Type="http://schemas.openxmlformats.org/officeDocument/2006/relationships/slide" Target="slides/slide258.xml"/><Relationship Id="rId265" Type="http://schemas.openxmlformats.org/officeDocument/2006/relationships/slide" Target="slides/slide259.xml"/><Relationship Id="rId266" Type="http://schemas.openxmlformats.org/officeDocument/2006/relationships/slide" Target="slides/slide260.xml"/><Relationship Id="rId267" Type="http://schemas.openxmlformats.org/officeDocument/2006/relationships/slide" Target="slides/slide261.xml"/><Relationship Id="rId268" Type="http://schemas.openxmlformats.org/officeDocument/2006/relationships/slide" Target="slides/slide262.xml"/><Relationship Id="rId269" Type="http://schemas.openxmlformats.org/officeDocument/2006/relationships/slide" Target="slides/slide263.xml"/><Relationship Id="rId270" Type="http://schemas.openxmlformats.org/officeDocument/2006/relationships/slide" Target="slides/slide264.xml"/><Relationship Id="rId271" Type="http://schemas.openxmlformats.org/officeDocument/2006/relationships/slide" Target="slides/slide265.xml"/><Relationship Id="rId272" Type="http://schemas.openxmlformats.org/officeDocument/2006/relationships/slide" Target="slides/slide266.xml"/><Relationship Id="rId273" Type="http://schemas.openxmlformats.org/officeDocument/2006/relationships/slide" Target="slides/slide267.xml"/><Relationship Id="rId274" Type="http://schemas.openxmlformats.org/officeDocument/2006/relationships/slide" Target="slides/slide268.xml"/><Relationship Id="rId275" Type="http://schemas.openxmlformats.org/officeDocument/2006/relationships/slide" Target="slides/slide269.xml"/><Relationship Id="rId276" Type="http://schemas.openxmlformats.org/officeDocument/2006/relationships/slide" Target="slides/slide270.xml"/><Relationship Id="rId277" Type="http://schemas.openxmlformats.org/officeDocument/2006/relationships/slide" Target="slides/slide271.xml"/><Relationship Id="rId278" Type="http://schemas.openxmlformats.org/officeDocument/2006/relationships/slide" Target="slides/slide272.xml"/><Relationship Id="rId279" Type="http://schemas.openxmlformats.org/officeDocument/2006/relationships/slide" Target="slides/slide273.xml"/><Relationship Id="rId280" Type="http://schemas.openxmlformats.org/officeDocument/2006/relationships/slide" Target="slides/slide274.xml"/><Relationship Id="rId281" Type="http://schemas.openxmlformats.org/officeDocument/2006/relationships/slide" Target="slides/slide275.xml"/><Relationship Id="rId282" Type="http://schemas.openxmlformats.org/officeDocument/2006/relationships/slide" Target="slides/slide276.xml"/><Relationship Id="rId283" Type="http://schemas.openxmlformats.org/officeDocument/2006/relationships/slide" Target="slides/slide277.xml"/><Relationship Id="rId284" Type="http://schemas.openxmlformats.org/officeDocument/2006/relationships/slide" Target="slides/slide278.xml"/><Relationship Id="rId285" Type="http://schemas.openxmlformats.org/officeDocument/2006/relationships/slide" Target="slides/slide279.xml"/><Relationship Id="rId286" Type="http://schemas.openxmlformats.org/officeDocument/2006/relationships/slide" Target="slides/slide280.xml"/><Relationship Id="rId287" Type="http://schemas.openxmlformats.org/officeDocument/2006/relationships/slide" Target="slides/slide281.xml"/><Relationship Id="rId288" Type="http://schemas.openxmlformats.org/officeDocument/2006/relationships/slide" Target="slides/slide282.xml"/><Relationship Id="rId289" Type="http://schemas.openxmlformats.org/officeDocument/2006/relationships/slide" Target="slides/slide283.xml"/><Relationship Id="rId290" Type="http://schemas.openxmlformats.org/officeDocument/2006/relationships/slide" Target="slides/slide284.xml"/><Relationship Id="rId291" Type="http://schemas.openxmlformats.org/officeDocument/2006/relationships/slide" Target="slides/slide285.xml"/><Relationship Id="rId292" Type="http://schemas.openxmlformats.org/officeDocument/2006/relationships/slide" Target="slides/slide286.xml"/><Relationship Id="rId293" Type="http://schemas.openxmlformats.org/officeDocument/2006/relationships/slide" Target="slides/slide287.xml"/><Relationship Id="rId294" Type="http://schemas.openxmlformats.org/officeDocument/2006/relationships/slide" Target="slides/slide288.xml"/><Relationship Id="rId295" Type="http://schemas.openxmlformats.org/officeDocument/2006/relationships/slide" Target="slides/slide289.xml"/><Relationship Id="rId296" Type="http://schemas.openxmlformats.org/officeDocument/2006/relationships/slide" Target="slides/slide290.xml"/><Relationship Id="rId297" Type="http://schemas.openxmlformats.org/officeDocument/2006/relationships/slide" Target="slides/slide291.xml"/><Relationship Id="rId298" Type="http://schemas.openxmlformats.org/officeDocument/2006/relationships/slide" Target="slides/slide292.xml"/><Relationship Id="rId299" Type="http://schemas.openxmlformats.org/officeDocument/2006/relationships/slide" Target="slides/slide293.xml"/><Relationship Id="rId300" Type="http://schemas.openxmlformats.org/officeDocument/2006/relationships/slide" Target="slides/slide294.xml"/><Relationship Id="rId301" Type="http://schemas.openxmlformats.org/officeDocument/2006/relationships/slide" Target="slides/slide295.xml"/><Relationship Id="rId302" Type="http://schemas.openxmlformats.org/officeDocument/2006/relationships/slide" Target="slides/slide296.xml"/><Relationship Id="rId303" Type="http://schemas.openxmlformats.org/officeDocument/2006/relationships/slide" Target="slides/slide297.xml"/><Relationship Id="rId304" Type="http://schemas.openxmlformats.org/officeDocument/2006/relationships/slide" Target="slides/slide298.xml"/><Relationship Id="rId305" Type="http://schemas.openxmlformats.org/officeDocument/2006/relationships/slide" Target="slides/slide299.xml"/><Relationship Id="rId306" Type="http://schemas.openxmlformats.org/officeDocument/2006/relationships/slide" Target="slides/slide300.xml"/><Relationship Id="rId307" Type="http://schemas.openxmlformats.org/officeDocument/2006/relationships/slide" Target="slides/slide301.xml"/><Relationship Id="rId308" Type="http://schemas.openxmlformats.org/officeDocument/2006/relationships/slide" Target="slides/slide302.xml"/><Relationship Id="rId309" Type="http://schemas.openxmlformats.org/officeDocument/2006/relationships/slide" Target="slides/slide303.xml"/><Relationship Id="rId310" Type="http://schemas.openxmlformats.org/officeDocument/2006/relationships/slide" Target="slides/slide304.xml"/><Relationship Id="rId311" Type="http://schemas.openxmlformats.org/officeDocument/2006/relationships/slide" Target="slides/slide305.xml"/><Relationship Id="rId312" Type="http://schemas.openxmlformats.org/officeDocument/2006/relationships/slide" Target="slides/slide306.xml"/><Relationship Id="rId313" Type="http://schemas.openxmlformats.org/officeDocument/2006/relationships/slide" Target="slides/slide307.xml"/><Relationship Id="rId314" Type="http://schemas.openxmlformats.org/officeDocument/2006/relationships/slide" Target="slides/slide308.xml"/><Relationship Id="rId315" Type="http://schemas.openxmlformats.org/officeDocument/2006/relationships/slide" Target="slides/slide309.xml"/><Relationship Id="rId316" Type="http://schemas.openxmlformats.org/officeDocument/2006/relationships/slide" Target="slides/slide310.xml"/><Relationship Id="rId317" Type="http://schemas.openxmlformats.org/officeDocument/2006/relationships/slide" Target="slides/slide311.xml"/><Relationship Id="rId318" Type="http://schemas.openxmlformats.org/officeDocument/2006/relationships/slide" Target="slides/slide312.xml"/><Relationship Id="rId319" Type="http://schemas.openxmlformats.org/officeDocument/2006/relationships/slide" Target="slides/slide313.xml"/><Relationship Id="rId320" Type="http://schemas.openxmlformats.org/officeDocument/2006/relationships/slide" Target="slides/slide314.xml"/><Relationship Id="rId321" Type="http://schemas.openxmlformats.org/officeDocument/2006/relationships/slide" Target="slides/slide315.xml"/><Relationship Id="rId322" Type="http://schemas.openxmlformats.org/officeDocument/2006/relationships/slide" Target="slides/slide316.xml"/><Relationship Id="rId323" Type="http://schemas.openxmlformats.org/officeDocument/2006/relationships/slide" Target="slides/slide317.xml"/><Relationship Id="rId324" Type="http://schemas.openxmlformats.org/officeDocument/2006/relationships/slide" Target="slides/slide318.xml"/><Relationship Id="rId325" Type="http://schemas.openxmlformats.org/officeDocument/2006/relationships/slide" Target="slides/slide319.xml"/><Relationship Id="rId326" Type="http://schemas.openxmlformats.org/officeDocument/2006/relationships/slide" Target="slides/slide320.xml"/><Relationship Id="rId327" Type="http://schemas.openxmlformats.org/officeDocument/2006/relationships/slide" Target="slides/slide321.xml"/><Relationship Id="rId328" Type="http://schemas.openxmlformats.org/officeDocument/2006/relationships/slide" Target="slides/slide322.xml"/><Relationship Id="rId329" Type="http://schemas.openxmlformats.org/officeDocument/2006/relationships/slide" Target="slides/slide323.xml"/><Relationship Id="rId330" Type="http://schemas.openxmlformats.org/officeDocument/2006/relationships/slide" Target="slides/slide324.xml"/><Relationship Id="rId331" Type="http://schemas.openxmlformats.org/officeDocument/2006/relationships/slide" Target="slides/slide325.xml"/><Relationship Id="rId332" Type="http://schemas.openxmlformats.org/officeDocument/2006/relationships/slide" Target="slides/slide326.xml"/><Relationship Id="rId333" Type="http://schemas.openxmlformats.org/officeDocument/2006/relationships/slide" Target="slides/slide327.xml"/><Relationship Id="rId334" Type="http://schemas.openxmlformats.org/officeDocument/2006/relationships/slide" Target="slides/slide328.xml"/><Relationship Id="rId335" Type="http://schemas.openxmlformats.org/officeDocument/2006/relationships/slide" Target="slides/slide329.xml"/><Relationship Id="rId336" Type="http://schemas.openxmlformats.org/officeDocument/2006/relationships/slide" Target="slides/slide330.xml"/><Relationship Id="rId337" Type="http://schemas.openxmlformats.org/officeDocument/2006/relationships/slide" Target="slides/slide331.xml"/><Relationship Id="rId338" Type="http://schemas.openxmlformats.org/officeDocument/2006/relationships/slide" Target="slides/slide332.xml"/><Relationship Id="rId339" Type="http://schemas.openxmlformats.org/officeDocument/2006/relationships/slide" Target="slides/slide333.xml"/><Relationship Id="rId340" Type="http://schemas.openxmlformats.org/officeDocument/2006/relationships/slide" Target="slides/slide334.xml"/><Relationship Id="rId341" Type="http://schemas.openxmlformats.org/officeDocument/2006/relationships/slide" Target="slides/slide335.xml"/><Relationship Id="rId342" Type="http://schemas.openxmlformats.org/officeDocument/2006/relationships/slide" Target="slides/slide336.xml"/><Relationship Id="rId343" Type="http://schemas.openxmlformats.org/officeDocument/2006/relationships/slide" Target="slides/slide337.xml"/><Relationship Id="rId344" Type="http://schemas.openxmlformats.org/officeDocument/2006/relationships/slide" Target="slides/slide338.xml"/><Relationship Id="rId345" Type="http://schemas.openxmlformats.org/officeDocument/2006/relationships/slide" Target="slides/slide339.xml"/><Relationship Id="rId346" Type="http://schemas.openxmlformats.org/officeDocument/2006/relationships/slide" Target="slides/slide340.xml"/><Relationship Id="rId347" Type="http://schemas.openxmlformats.org/officeDocument/2006/relationships/slide" Target="slides/slide341.xml"/><Relationship Id="rId348" Type="http://schemas.openxmlformats.org/officeDocument/2006/relationships/slide" Target="slides/slide342.xml"/><Relationship Id="rId349" Type="http://schemas.openxmlformats.org/officeDocument/2006/relationships/slide" Target="slides/slide343.xml"/><Relationship Id="rId350" Type="http://schemas.openxmlformats.org/officeDocument/2006/relationships/slide" Target="slides/slide344.xml"/><Relationship Id="rId351" Type="http://schemas.openxmlformats.org/officeDocument/2006/relationships/slide" Target="slides/slide345.xml"/><Relationship Id="rId352" Type="http://schemas.openxmlformats.org/officeDocument/2006/relationships/slide" Target="slides/slide346.xml"/><Relationship Id="rId353" Type="http://schemas.openxmlformats.org/officeDocument/2006/relationships/slide" Target="slides/slide347.xml"/><Relationship Id="rId354" Type="http://schemas.openxmlformats.org/officeDocument/2006/relationships/slide" Target="slides/slide348.xml"/><Relationship Id="rId355" Type="http://schemas.openxmlformats.org/officeDocument/2006/relationships/slide" Target="slides/slide349.xml"/><Relationship Id="rId356" Type="http://schemas.openxmlformats.org/officeDocument/2006/relationships/slide" Target="slides/slide350.xml"/><Relationship Id="rId357" Type="http://schemas.openxmlformats.org/officeDocument/2006/relationships/slide" Target="slides/slide351.xml"/><Relationship Id="rId358" Type="http://schemas.openxmlformats.org/officeDocument/2006/relationships/slide" Target="slides/slide352.xml"/><Relationship Id="rId359" Type="http://schemas.openxmlformats.org/officeDocument/2006/relationships/slide" Target="slides/slide353.xml"/><Relationship Id="rId360" Type="http://schemas.openxmlformats.org/officeDocument/2006/relationships/slide" Target="slides/slide354.xml"/><Relationship Id="rId361" Type="http://schemas.openxmlformats.org/officeDocument/2006/relationships/slide" Target="slides/slide355.xml"/><Relationship Id="rId362" Type="http://schemas.openxmlformats.org/officeDocument/2006/relationships/slide" Target="slides/slide356.xml"/><Relationship Id="rId363" Type="http://schemas.openxmlformats.org/officeDocument/2006/relationships/slide" Target="slides/slide357.xml"/><Relationship Id="rId364" Type="http://schemas.openxmlformats.org/officeDocument/2006/relationships/slide" Target="slides/slide358.xml"/><Relationship Id="rId365" Type="http://schemas.openxmlformats.org/officeDocument/2006/relationships/slide" Target="slides/slide359.xml"/><Relationship Id="rId366" Type="http://schemas.openxmlformats.org/officeDocument/2006/relationships/slide" Target="slides/slide360.xml"/><Relationship Id="rId367" Type="http://schemas.openxmlformats.org/officeDocument/2006/relationships/slide" Target="slides/slide361.xml"/><Relationship Id="rId368" Type="http://schemas.openxmlformats.org/officeDocument/2006/relationships/slide" Target="slides/slide362.xml"/><Relationship Id="rId369" Type="http://schemas.openxmlformats.org/officeDocument/2006/relationships/slide" Target="slides/slide363.xml"/><Relationship Id="rId370" Type="http://schemas.openxmlformats.org/officeDocument/2006/relationships/slide" Target="slides/slide364.xml"/><Relationship Id="rId371" Type="http://schemas.openxmlformats.org/officeDocument/2006/relationships/slide" Target="slides/slide365.xml"/><Relationship Id="rId372" Type="http://schemas.openxmlformats.org/officeDocument/2006/relationships/slide" Target="slides/slide366.xml"/><Relationship Id="rId373" Type="http://schemas.openxmlformats.org/officeDocument/2006/relationships/slide" Target="slides/slide367.xml"/><Relationship Id="rId374" Type="http://schemas.openxmlformats.org/officeDocument/2006/relationships/slide" Target="slides/slide368.xml"/><Relationship Id="rId375" Type="http://schemas.openxmlformats.org/officeDocument/2006/relationships/slide" Target="slides/slide369.xml"/><Relationship Id="rId376" Type="http://schemas.openxmlformats.org/officeDocument/2006/relationships/slide" Target="slides/slide370.xml"/><Relationship Id="rId377" Type="http://schemas.openxmlformats.org/officeDocument/2006/relationships/slide" Target="slides/slide371.xml"/><Relationship Id="rId378" Type="http://schemas.openxmlformats.org/officeDocument/2006/relationships/slide" Target="slides/slide372.xml"/><Relationship Id="rId379" Type="http://schemas.openxmlformats.org/officeDocument/2006/relationships/slide" Target="slides/slide373.xml"/><Relationship Id="rId380" Type="http://schemas.openxmlformats.org/officeDocument/2006/relationships/slide" Target="slides/slide374.xml"/><Relationship Id="rId381" Type="http://schemas.openxmlformats.org/officeDocument/2006/relationships/slide" Target="slides/slide375.xml"/><Relationship Id="rId382" Type="http://schemas.openxmlformats.org/officeDocument/2006/relationships/slide" Target="slides/slide376.xml"/><Relationship Id="rId383" Type="http://schemas.openxmlformats.org/officeDocument/2006/relationships/slide" Target="slides/slide377.xml"/><Relationship Id="rId384" Type="http://schemas.openxmlformats.org/officeDocument/2006/relationships/slide" Target="slides/slide378.xml"/><Relationship Id="rId385" Type="http://schemas.openxmlformats.org/officeDocument/2006/relationships/slide" Target="slides/slide379.xml"/><Relationship Id="rId386" Type="http://schemas.openxmlformats.org/officeDocument/2006/relationships/slide" Target="slides/slide380.xml"/><Relationship Id="rId387" Type="http://schemas.openxmlformats.org/officeDocument/2006/relationships/slide" Target="slides/slide381.xml"/><Relationship Id="rId388" Type="http://schemas.openxmlformats.org/officeDocument/2006/relationships/slide" Target="slides/slide382.xml"/><Relationship Id="rId389" Type="http://schemas.openxmlformats.org/officeDocument/2006/relationships/slide" Target="slides/slide383.xml"/><Relationship Id="rId390" Type="http://schemas.openxmlformats.org/officeDocument/2006/relationships/slide" Target="slides/slide384.xml"/><Relationship Id="rId391" Type="http://schemas.openxmlformats.org/officeDocument/2006/relationships/slide" Target="slides/slide385.xml"/><Relationship Id="rId392" Type="http://schemas.openxmlformats.org/officeDocument/2006/relationships/slide" Target="slides/slide386.xml"/><Relationship Id="rId393" Type="http://schemas.openxmlformats.org/officeDocument/2006/relationships/slide" Target="slides/slide387.xml"/><Relationship Id="rId394" Type="http://schemas.openxmlformats.org/officeDocument/2006/relationships/slide" Target="slides/slide388.xml"/><Relationship Id="rId395" Type="http://schemas.openxmlformats.org/officeDocument/2006/relationships/slide" Target="slides/slide389.xml"/><Relationship Id="rId396" Type="http://schemas.openxmlformats.org/officeDocument/2006/relationships/slide" Target="slides/slide390.xml"/><Relationship Id="rId397" Type="http://schemas.openxmlformats.org/officeDocument/2006/relationships/slide" Target="slides/slide391.xml"/><Relationship Id="rId398" Type="http://schemas.openxmlformats.org/officeDocument/2006/relationships/slide" Target="slides/slide392.xml"/><Relationship Id="rId399" Type="http://schemas.openxmlformats.org/officeDocument/2006/relationships/slide" Target="slides/slide393.xml"/><Relationship Id="rId400" Type="http://schemas.openxmlformats.org/officeDocument/2006/relationships/slide" Target="slides/slide394.xml"/><Relationship Id="rId401" Type="http://schemas.openxmlformats.org/officeDocument/2006/relationships/slide" Target="slides/slide395.xml"/><Relationship Id="rId402" Type="http://schemas.openxmlformats.org/officeDocument/2006/relationships/slide" Target="slides/slide396.xml"/><Relationship Id="rId403" Type="http://schemas.openxmlformats.org/officeDocument/2006/relationships/slide" Target="slides/slide397.xml"/><Relationship Id="rId404" Type="http://schemas.openxmlformats.org/officeDocument/2006/relationships/slide" Target="slides/slide398.xml"/><Relationship Id="rId405" Type="http://schemas.openxmlformats.org/officeDocument/2006/relationships/slide" Target="slides/slide399.xml"/><Relationship Id="rId406" Type="http://schemas.openxmlformats.org/officeDocument/2006/relationships/slide" Target="slides/slide400.xml"/><Relationship Id="rId407" Type="http://schemas.openxmlformats.org/officeDocument/2006/relationships/slide" Target="slides/slide401.xml"/><Relationship Id="rId408" Type="http://schemas.openxmlformats.org/officeDocument/2006/relationships/slide" Target="slides/slide402.xml"/><Relationship Id="rId409" Type="http://schemas.openxmlformats.org/officeDocument/2006/relationships/slide" Target="slides/slide403.xml"/><Relationship Id="rId410" Type="http://schemas.openxmlformats.org/officeDocument/2006/relationships/slide" Target="slides/slide404.xml"/><Relationship Id="rId411" Type="http://schemas.openxmlformats.org/officeDocument/2006/relationships/slide" Target="slides/slide405.xml"/><Relationship Id="rId412" Type="http://schemas.openxmlformats.org/officeDocument/2006/relationships/slide" Target="slides/slide406.xml"/><Relationship Id="rId413" Type="http://schemas.openxmlformats.org/officeDocument/2006/relationships/slide" Target="slides/slide407.xml"/><Relationship Id="rId414" Type="http://schemas.openxmlformats.org/officeDocument/2006/relationships/slide" Target="slides/slide408.xml"/><Relationship Id="rId415" Type="http://schemas.openxmlformats.org/officeDocument/2006/relationships/slide" Target="slides/slide409.xml"/><Relationship Id="rId416" Type="http://schemas.openxmlformats.org/officeDocument/2006/relationships/slide" Target="slides/slide410.xml"/><Relationship Id="rId417" Type="http://schemas.openxmlformats.org/officeDocument/2006/relationships/slide" Target="slides/slide411.xml"/><Relationship Id="rId418" Type="http://schemas.openxmlformats.org/officeDocument/2006/relationships/slide" Target="slides/slide412.xml"/><Relationship Id="rId419" Type="http://schemas.openxmlformats.org/officeDocument/2006/relationships/slide" Target="slides/slide413.xml"/><Relationship Id="rId420" Type="http://schemas.openxmlformats.org/officeDocument/2006/relationships/slide" Target="slides/slide41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Jamia Kabeera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عَلَيْكُمْ يَا أَهْلَ بَيْتِ النُّبُوَّةِ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وَقَادَةَ الْأُمَمِ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waqādatal umam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leaders of all nations,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وَأَعْلاَمًا لِعِبَادِهِ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wa-a`lāman li`ibādih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signs for His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وَمَنَارًا فِيْ بِلادِهِ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wamanāran fī bilādih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torches in His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وَأَدِلَّاءَ عَلَى صِرَاطِهِ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wa-adillā-a `alā ṣirāṭih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directors to His path.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عَصَمَكُمُ اللَّهُ مِنَ الزَّلَلِ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`aṣamakumullāhu minaz zalal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has preserved you against slips,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وَامَنَكُمْ مِنَ الْفِتَنِ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wāmanakum minal fitan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secured you against seditious matters,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وَطَهَّرَكُمْ مِنَ الدَّنَسِ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waṭahharakum minad danas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purified you from dirt,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وَأَذْهَبَ عَنْكُمُ الرِّجْسَ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wa-adh-haba `ankumur rijs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removed away from you uncleanness,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وَطَهَّرَكُمْ تَطْهِيرًا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waṭahharakum taṭ-hīrā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purified you with a thorough purifying.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فَعَظَّمْتُمْ جَلالَهُ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fa`aẓẓamtum jalālah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you have glorified His majesty,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وَأَكْبَرْتُمْ شَأْنَهُ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wa-akbar-tum sha-nah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declared great His magnificence,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وَأَوْلِيَاءَ النِّعَمِ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wa-awliyā-an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sustainers of bounties,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وَمَجَّدْتُمْ كَرَمَهُ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wamajjadtum karamah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glorified His nobility,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وَأَدَمْتُمْ ذِكْرَهُ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wa-adamtum dhikrah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perpetuated mentioning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وَوَكَّدْتُمْ مِيثَاقَهُ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wawakkadtum mīthāqah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consolidated His covenant,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وَأَحْكَمْتُمْ عَقْدَ طَاعَتِهِ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wa-aḥkamtum `aqda ṭā`atih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firm your pledge of obedience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وَنَصَحْتُمْ لَهُ فِيْ السِّرِّ وَالْعَلانِيَةِ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wanaṣaḥtum lahu fis sirri wal`alāniyah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acted sincerely to Him privately and publicly,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وَدَعَوْتُمْ إِلَى سَبِيلِهِ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wada`awtum ilā sabīlih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called unto His 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بِالْحِكْمَةِ وَالْمَوْعِظَةِ الْحَسَنَةِ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 ḥikmati walmaw`iẓatil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wisdom and fair admonition,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وَبَذَلْتُمْ أَنْفُسَكُمْ فِيْ مَرْضَاتِهِ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wabadhaltum anfusakum fī mar-ḍātih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sacrificed yourselves for the sake of attaining His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وَصَبَرْتُمْ عَلَى مَا أَصَابَكُمْ فِيْ جَنْبِهِ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waṣabar-tum `alā mā aṣābakum fī janbih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acted patiently towards what has befallen you for His sake,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وَأَقَمْتُمُ الصَّلاةَ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wa-aqamtumuṣ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performed the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وَعَنَاصِرَ الْأَبْرَارِ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wa`anāṣiral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foundations of the dutiful,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آتَيْتُمُ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ātaytumuz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defrayed the poor-rate,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وَأَمَرْتُمْ بِالْمَعْرُوفِ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wa-amar-tum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وَنَهَيْتُمْ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wanahaytum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وَجَاهَدْتُمْ فِيْ اللَّهِ حَقَّ جِهَادِهِ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wajāhadtum fillāhi ḥaqqa jihādih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strived in the way of Allah as exactly as striving should be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أَعْلَنْتُمْ دَعْوَتَهُ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a`lantum da`watah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you made known His call,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وَبَيَّنْتُمْ فَرَائِضَهُ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wabayyantum farā-iḍah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rendered clear His obligations,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وَأَقَمْتُمْ حُدُودَهُ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wa-aqamtum ḥudūdah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executed His provisions,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وَنَشَرْتُمْ شَرَائِعَ أَحْكَامِهِ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wanashar-tum sharā-i`a aḥkāmih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propagated for the enacted laws of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وَسَنَنْتُمْ سُنَّتَهُ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wasanantum sunnatah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acted out His rules,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وَصِرْتُمْ فِيْ ذٰلِكَ مِنْهُ إِلَى الرِّضَا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waṣir-tum fī dhālika minhu ilar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attained His pleasure through carrying out all these matters,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وَدَعَائِمَ الْأَخْيَارِ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wada`ā-imal akhyār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pillars of the upright,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وَسَلَّمْتُمْ لَهُ الْقَضَاءَ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wasallamtum lahul qaḍā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surrendered to His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وَصَدَّقْتُمْ مِنْ رُسُلِهِ مَنْ مَضَىٰ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waṣaddaqtum min rusulihi man maḍā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confirmed the truth of the past Messengers of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فَالرَّاغِبُ عَنْكُمْ مَارِقٌ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 rāghibu `ankum māriq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whoever forsakes you is apostate,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وَاللَّازِمُ لَكُمْ لاَحِقٌ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lāzimu lakum lāḥiq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adheres to you will attain the destination,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وَالْمُقَصِّرُ فِيْ حَقِّكُمْ زَاهِقٌ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walmuqaṣṣiru fī ḥaqqikum zāhiq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whoever fails to carry out the duties towards you will perish.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وَالْحَقُّ مَعَكُمْ وَفِيكُمْ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walḥaqqu ma`akum wafīkum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the truth is always with you, amid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وَمِنْكُمْ وَإِلَيْكُمْ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waminkum wa-ilaykum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you, and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وَأَنْتُمْ أَهْلُهُ وَمَعْدِنُهُ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wa-antum ahluhu wama`dinuh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people and the core of it (i.e. the truth).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وَمِيرَاثُ النُّبُوَّةِ عِنْدَكُمْ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wamīrāthun nubuwwati `indakum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inheritance of Prophethood is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وَإِيَابُ الْخَلْقِ إِلَيْكُمْ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wa-iyābul khalqi ilaykum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ultimate destination of the creatures is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وَسَاسَةَ 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wasāsatal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maintainers of the servants (of Allah],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وَحِسَابُهُمْ عَلَيْكُمْ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waḥisābuhum `alaykum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Calling them to account is your mission.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وَفَصْلُ الْخِطَابِ عِنْدَكُمْ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wafaṣlul khiṭābi `indakum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Decisive speech is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آيَاتُ اللَّهِ لَدَيْكُمْ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āyātullāhi ladaykum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verses of Allah is in your possession.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وَعَزَائِمُهُ فِيكُمْ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wa`azā-imuhu fīkum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unavoidable decrees rely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وَنُوْرُهُ وَبُرْهَانُهُ عِنْدَكُمْ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wanūruhu wabur-hānuhu `indakum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light and proof are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وَأَمْرُهُ إِلَيْكُمْ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wa-amruhu ilaykum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authority is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وَالَاكُمْ فَقَدْ وَالَى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wālākum faqad wālallāh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declares loyalty to you has in fact declared loyalty 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عَادَاكُمْ فَقَدْ عَادَى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`ādākum faqad `ādallāh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shows enmity towards you has in fact shown enmity towards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أَحَبَّكُمْ فَقَدْ أَحَبَّ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aḥabbakum faqad aḥabballāh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loves you has in fact loved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أَبْغَضَكُمْ فَقَدْ أَبْغَضَ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abghaḍakum faqad abghaḍallāh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hates you has in fact hated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وَأَرْكَانَ الْبِلادِ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wa-ar-kānal bilād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props of the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وَمَنِ اعْتَصَمَ بِكُمْ فَقَدِ اعْتَصَمَ بِاللَّهِ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wamani`taṣama bikum faqadi`taṣama 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whoever holds fast to you has in fact held fast to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أَنْتُمُ الصِّرَاطُ الْأَقْوَمُ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antumuṣ ṣirāṭul aqwam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most straight path,( 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وَشُهَدَاءُ دَارِ الْفَنَاءِ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washuhadā-u dāril fanā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witnesses of this abode of extinction,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وَشُفَعَاءُ دَارِ الْبَقَاءِ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washufa`ā-u dāril baqā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intercessors in the abode of permanence,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وَالرَّحْمَةُ الْمَوْصُولَةُ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raḥmatul mawṣūlah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connected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وَالْآيَةُ الْمَخْزُونَةُ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wal-āyatul makhzūnah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stored sign,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وَالْأَمَانَةُ الْمَحْفُوظَةُ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wal-amānatul maḥfūẓah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safeguarded deposit,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وَالْبَابُ الْمُبْتَلَى بِهِ النَّاسُ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walbābul mubtalā bihin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door with which people are put to test.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أَتَاكُمْ نَجَا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atākum najā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comes to will have been saved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لَمْ يَأْتِكُمْ هَلَكَ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lam ya-tikum halak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whoever refrains from joining you will have perished.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وَأَبْوَابَ الْإِيمَانِ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wa-abwābal īmān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doors to true 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اللَّهِ تَدْعُونَ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ilallāhi tad`ūn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Allah do you invite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وَعَلَيْهِ تَدُلُّونَ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wa`alayhi tadullūn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towards him do you show the 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وَبِهِ تُؤْمِنُونَ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wabihi tu-minūn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Him do you believe,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وَلَهُ تُسَلِّمُوْنَ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walahu tusallimūn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Him do you submit,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وَبِأَمْرِهِ تَعْمَلُونَ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wabi-amrihi ta`malūn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His command do you act,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سَبِيلِهِ تُرْشِدُونَ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sabīlihi tur-shidūn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His path do you direct,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وَبِقَوْلِهِ تَحْكُمُوْنَ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wabiqawlihi taḥkumūn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according to His saying do you judge.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سَعَدَ مَنْ وَالَاكُمْ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sa`ada man wālākum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Happy is he who is loyal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وَهَلَكَ مَنْ عَادَاكُمْ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wahalaka man `ādākum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desolate is he who forsakes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وَخَابَ مَنْ جَحَدَكُمْ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wakhāba man jaḥadakum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disappointed is he who denies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وَأُمَنَاءَ الرَّحْمٰنِ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wa-umanā-ar raḥmān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trustees of the All-beneficent (Allah],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وَضَلَّ مَنْ فَارَقَكُمْ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waḍalla man fāraqakum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straying off is he who separates himself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وَفَازَ مَنْ تَمَسَّكَ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wafāza man tamassaka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winner is he who adheres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وَأَمِنَ مَنْ لَجَأَ إِلَيْكُمْ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wa-amina man laja-a ilaykum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secured is he who resorts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وَسَلِمَ مَنْ صَدَّقَكُمْ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wasalima man ṣaddaqakum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saved is he who gives credence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وَهُدِيَ مَنِ اعْتَصَمَ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wahudiya mani`taṣama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rightly guided is he who takes shelter in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مَنِ اتَّبَعَكُمْ فَالْجَنَّةُ مَأْوَاهُ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manittaba`akum faljannatu ma-wāh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to whoever follows you, Paradise will be his abode.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خَالَفَكُمْ فَالنَّارُ مَثْوَاهُ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khālafakum fan nāru mathwāh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to whoever dissents you, Hellfire will be his dwelling.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جَحَدَكُمْ كَافِرٌ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jaḥadakum kāfir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denies you is unbeliever,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حَارَبَكُمْ مُشْرِكٌ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ḥārabakum mushrik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makes war against you is polytheist,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رَدَّ عَلَيْكُمْ فِيْ أَسْفَلِ دَرَكٍ مِنَ الْجَحِيمِ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radda `alaykum fī asfali darakin minal jaḥīm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objects to you will be in the lowest tier of the burning fire.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وَسُلالَةَ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wasulālatan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descendants of the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 هٰذَا سَابِقٌ لَكُمْ فِيمَا مَضىٰ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 hādhā sābiqun lakum fīmā maḍā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all the previous was pre-decided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وَجَارٍ لَكُمْ فِيمَا بَقِيَ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wajārin lakum fīmā baqiy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 will continue in the future;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أَرْوَاحَكُمْ وَنُورَكُمْ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ar-wāḥakum wanūrakum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your souls, your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وَطِينَتَكُمْ وَاحِدَةٌ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waṭīnatakum wāḥidah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form are the same;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طَابَتْ وَطَهُرَتْ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ṭābat waṭahurat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blessed and purified,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بَعْضُهَا مِنْ بَعْضٍ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ba`ḍuhā min ba`ḍ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one of the other.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خَلَقَكُمُ اللَّهُ أَنْوَارًا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khalaqakumullāhu anwārā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created you as lights;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فَجَعَلَكُمْ بِعَرْشِهِ مُحْدِقِينَ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faja`alakum bi`ar-shihi muḥdiqīn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then made you observe from His Throne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حَتّىٰ مَنَّ عَلَيْنَا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manna `alaynā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He endued us with the favor of your existence (among us)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فَجَعَلَكُمْ فِيْ بُيُوتٍ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faja`alakum fī buyūt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then placed you in houses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وَصَفْوَةَ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waṣafwatal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choice of the Messengers,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أَذِنَ اللَّهُ أَنْ تُرْفَعَ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adhinallāhu an tur-fa`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He allowed to be raised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وَيُذْكَرَ فِيهَا اسْمُهُ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wayudhkara fīhasmuh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have His Name mentioned therein.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 صَلاتَنَا عَلَيْكُمْ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 ṣalātanā `alaykum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also decided our invocation of blessings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خَصَّنَا بِهِ مِنْ وِلايَتِكُمْ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khaṣṣanā bihi min wilāyatikum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our loyalty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طِيبًا لِخَلْقِنَا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ṭīban likhalqinā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be immaculacy of our creation,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وَطَهَارَةً لِأَنْفُسِنَا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waṭahāratan li-anfusinā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purity of our souls,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وَتَزْكِيَةً لَنَا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watazkiyatan lanā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refinement of our manners,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وَكَفَّارَةً لِذُنُوبِنَا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wakaffāratan lidhunūbinā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forgiveness of our sins.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فَكُنَّا عِنْدَهُ مُسَلِّمِيْنَ بِفَضْلِكُمْ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fakunnā `indahu musallimīna bifaḍlikum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have thus become, with Him, of those believing in your precedence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وَمَعْرُوفِينَ بِتَصْدِيقِنَا إِيَّاكُمْ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wama`rūfīna bitaṣdīqinā iyyākum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 those known for their giving credence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عَلَيْكُمْ يَا أَهْلَ بَيْتِ النُّبُوَّةِ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ahla baytin nubuwwah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Household of Prophethood,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وَعِتْرَةَ خِيَرَةِ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wa`itrata khiyarati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offspring of the select of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فَبَلَغَ اللَّهُ بِكُمْ أَشْرَفَ مَحَلِّ الْمُكَرَّمِيْنَ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fabalaghallāhu bikum ashrafa maḥallil mukarramīn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Thus, Allah has raised you to the most principled place of the honored 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وَأَعْلَى مَنَازِلِ المُقَرَّبِينَ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wa-a`lā manāzilil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highest station of those drawn near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وَأَرْفَعَ دَرَجَاتِ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wa-ar-fa`a darajātil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loftiest ranks of the Messengers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حَيْثُ لَايَلْحَقُهُ لاَحِقٌ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ḥaythu lāyalḥaquhu lāḥiq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none can ever reach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يَفُوقُهُ فَائِقٌ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yafūquhu fā-iq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anyone ever surpass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يَسْبِقُهُ سَابِقٌ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yasbiquhu sābiq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anyone ever precede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يَطْمَعُ فِيْ إِدْرَاكِهِ طَامِعٌ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yaṭma`u fī idrākihi ṭāmi`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can anyone ever look forward to reaching your positions;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لَايَبْقَى مَلَكٌ مُقَرَّبٌ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lāyabqā malakun muqarrab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no archangel,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نَبِيٌّ مُرْسَلٌ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nabiyyun mur-sal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commissioned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صِدِّيقٌ وَلَا شَهِيدٌ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ṣiddīqun walā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veracious one, a martyr,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blessings, too, be upon you (all).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عَالِمٌ وَلَا جَاهِلٌ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`ālimun walā jāhil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knowledgeable one, an ignorant 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دَنِيٌّ وَلَا فَاضِلٌ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daniyyun walā fāḍil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inferior, a superior,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مُؤْمِنٌ صَالِحٌ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mu-minun ṣāliḥ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righteous believer,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فَاجِرٌ طَالِحٌ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fājirun ṭāliḥ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wicked sinner,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جَبَّارٌ عَنِيدٌ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jabbārun `anīd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obstinate tyrant,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شَيْطَانٌ مَرِيدٌ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shayṭānun marīd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devilish rebel,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خَلْقٌ فِيمَا بَيْنَ ذٰلِكَ شَهِيدٌ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khalqun fīmā bayna dhālika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any other witnessing being among these classes—all of those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عَرَّفَهُمْ جَلالَةَ أَمْرِكُمْ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`arrafahum jalālata amrikum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informed by Allah about the majesty of your issue,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وَعِظَمَ خَطَرِكُمْ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wa`iẓama khaṭarikum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importance of your standing,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وَكِبَرَ شَأْنِكُمْ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wakibara sha-nikum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greatness of your prestige,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أَئِمَّةِ الْهُدَىٰ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a-immatil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directors of right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وَتَمَامَ نُوْرِكُمْ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watamāma nūrikum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thoroughness of your illumination,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وَصِدْقَ مَقَاعِدِكُمْ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waṣidqa maqā`idikum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honesty of your position,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وَثَبَاتَ مَقَامِكُمْ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wathabāta maqāmikum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firmness of your stance,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وَشَرَفَ مَحَلِّكُمْ وَمَنْزِلَتِكُمْ عِنْدَهُ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washarafa maḥallikum wamanzilatikum `indah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honor of your station and position with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وَكرَامَتَكُمْ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wakrāmatakum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upstanding reputation with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وَخَاصَّتَكُمْ لَدَيْهِ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wakhāṣṣatakum ladayh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special position with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وَقُرْبَ مَنْزِلَتِكُمْ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waqur-ba manzilatikum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close location to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أَنْتُمْ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antum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father, my mother,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وَأَهْلِيْ وَمَالِيْ وَأُسْرَتِي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wa-ahlī wamālī wa-usratī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kin, my property, and my family be ransoms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أُشْهِدُ اللّٰهَ وَأُشْهِدُكُمْ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ush-hidullāha wa-ush-hidukum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Allah and I beseech you all to witness for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وَمَصَابِيحِ الدُّجَىٰ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wamaṣābīḥid dujā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lanterns in darkness,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أَنِّيْ مُؤْمِنٌ بِكُمْ وَبِمَا آمَنْتُمْ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annī mu-minun bikum wabimā-āmantum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 believe in you all and in that in which you believe,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كَافِرٌ بِعَدُوِّكُمْ وَبِمَا كَفَرْتُمْ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kāfirun bi`aduwwikum wabimā kafar-tum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renounce your enemies and whatever you renounce,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مُسْتَبْصِرٌ بِشَأْنِكُمْ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mustabṣirun bisha-nikum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fully aware of your matter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وَبِضَلالَةِ مَنْ خَالَفَكُمْ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wabiḍalālati man khālafakum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 the deviation of those who oppose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مُوَالٍ لَكُمْ وَلِأَوْلِيَائِكُمْ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muwālin lakum wali-awliyā-ikum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loyalist to you and to your loyalists,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مُبْغِضٌ لِأَعْدَائِكُمْ وَمُعَادٍ 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mubghiḍun li-a`dā-ikum wamu`ādin 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hate your enemies and I show enmity towards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سِلْمٌ لِمَنْ سَالَمَكُمْ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silmun liman sālamakum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at peace with those who make peace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وَحَرْبٌ لِمَنْ حَارَبَكُمْ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waḥar-bun liman ḥārabakum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take the field against those who march against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مُحَقِّقٌ لِمَا حَقَّقْتُمْ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muḥaqqiqun limā ḥaqqaqtum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accept as true that which you have decided as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مُبْطِلٌ لِمَا أَبْطَلْتُمْ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mubṭilun limā abṭaltum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prove false that which you have decided as false,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وَأَعْلاَمِ التُّقَىٰ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wa-a`lāmit tuqā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patterns of piety,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مُطِيعٌ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muṭī`un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obedient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عَارِفٌ بِحَقِّكُمْ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`ārifun biḥaqqikum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recognize your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مُقِرٌّ بِفَضْلِكُمْ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muqirrun bifaḍlikum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confess of your superiority,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مُحْتَمِلٌ لِعِلْمِكُمْ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muḥtamilun li`ilmikum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preserve your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مُحْتَجِبٌ بِذِمَّتِكُمْ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muḥtajibun bidhimmatikum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take refuge under your protective shelter,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مُعْتَرِفٌ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mu`tarifun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profess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مُؤْمِنٌ بِإِيَابِكُمْ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mu-minun bi-iyābikum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believe in your coming back (to this world],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مُصَدِّقٌ بِرَجْعَتِكُمْ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muṣaddiqun biraj`atikum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give credence to your return,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مُنْتَظِرٌ لِأَمْرِكُمْ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muntaẓirun li-amrikum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awaiting your issue,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مُرْتَقِبٌ لِدَوْلَتِكُمْ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mur-taqibun lidawlatikum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expecting your rule,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وَذَوِيْ النُّهَىٰ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wadhawin nuhā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owners of understanding,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آخِذٌ بِقَوْلِكُمْ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ākhidhun biqawlikum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take in your sayings,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عَامِلٌ بِأَمْرِكُمْ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`āmilun bi-amrikum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carry out your orders,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مُسْتَجِيرٌ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mustajīrun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take shelter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زَائِرٌ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zā-irun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make visits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لاَئِذٌ عَائِذٌ بِقُبُورِكُمْ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lā-idhun `ā-idhun biqubūrikum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resort to and seek protection in your graves,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مُسْتَشْفِعٌ إِلَى اللَّهِ عَزَّوَجَلَّ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mustashfi`un ilallāhi `azzawajalla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your intercession for me with Allah the Almighty and All-majestic,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وَمُتَقَرِّبٌ بِكُمْ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wamutaqarribun bikum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nearness to Him in your names,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وَمُقَدِّمُكُمْ أَمَامَ طَلِبَتِي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wamuqaddimukum amāma ṭalibatī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provide you as my means for seeking fulfillment of my desires,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وَحَوَائِجِيْ وَإِرَادَتِي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waḥawā-ijī wa-irādatī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needs, and wishes,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كُلِّ أَحْوَالِيْ وَأُمُورِي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kulli aḥwālī wa-umūrī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all of my manners and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وَأُولِيْ الْحِجَىٰ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wa-ūlil ḥijā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endued with thought,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مُؤْمِنٌ بِسِرِّكُمْ وَعَلانِيَتِكُمْ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mu-minun bisirrikum wa`alāniyatikum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believe in your invisibility, visibility,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وَشَاهِدِكُمْ وَغَائِبِكُمْ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washāhidikum waghā-ibikum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presence, absence,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وَأَوَّلِكُمْ وَ آخِرِكُمْ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wa-awwalikum wa ākhirikum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first, and last of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وَمُفَوِّضٌ فِيْ ذٰلِكَ كُلِّهِ إِلَيْكُمْ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wamufawwiḍun fī dhālika kullihi ilaykum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confide all that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وَمُسَلِّمٌ فِيهِ مَعَكُمْ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wamusallimun fīhi ma`akum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submit to all of it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وَقَلْبِيْ لَكُمْ مُسَلِّمٌ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waqalbī lakum musallim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heart is subservient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وَرَأْيِيْ لَكُمْ تَبَعٌ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wara-yī lakum taba`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opinion is following yours,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وَنُصْرَتِيْ لَكُمْ مُعَدَّةٌ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wanuṣratī lakum mu`addah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support to you is all set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يُحْيِيَ اللَّهُ تَعَالَى دِيْنَهُ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yuḥyiyallāhu ta`ālā dīnahu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Allah the All-exalted restores His religion to life through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وَيَرُدَّكُمْ فِيْ أَيَّامِهِ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wayaruddakum fī ayyāmih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brings you back again in His days,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وَكَهْفِ الْوَرَىٰ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wakahfil warā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havens for the peoples,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وَيُظْهِرَكُمْ لِعَدْلِهِ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wayuẓhirakum li`adlih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allows you to appear for (establishing) His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وَيُمَكِّنَكُمْ فِيْ أَرْضِهِ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wayumakkinakum fī ar-ḍih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gives you power to rule in His land.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فَمَعَكُمْ مَعَكُمْ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fama`akum ma`akum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am (always) with you,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لَامَعَ غَيْرِكُمْ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lāma`a ghayrikum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not with any one other than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آمَنْتُ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āmantu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full faith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وَتَوَلَّيْتُ آخِرَكُمْ بِمَا تَوَلَّيْتُ بِهِ أَوَّلَكُمْ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watawallaytu-ākhirakum bimā tawallaytu bihi awwalakum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declare my loyalty to the last of you just as I declared it to the first of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وَبَرِئْتُ إِلَى اللَّهِ عَزَّوَجَلَّ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wabari-tu ilallāhi `azzawajall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presence of Allah the Almighty and All-majestic, I repudiate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أَعْدَائِكُمْ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a`dā-ikum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وَمِنَ الْجِبْتِ وَالطَّاغُوتِ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waminal jibti waṭ ṭāghūt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idols, false deities,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وَالشَّيَاطِينِ وَحِزْبِهِمُ الظَّالِمِيْنَ لَكُمُ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shayāṭīni waḥizbihimuẓ ẓālimīna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devils, and their party who have wronged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وَوَرَثَةِ الْأَنْبِيَاءِ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wawarathatil anbiyā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inheritors of the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اَلْجَاحِدِيْنَ لِحَقِّكُمْ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jāḥidīna liḥaqqikum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denied your rights,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وَالْمَارِقِينَ مِنْ وِلايَتِكُمْ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walmāriqīna min wilāyatikum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apostatized from your (divinely commissioned) leadership,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وَالْغَاصِبِينَ لِإِرْثِكُمُ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walghāṣibīna li-ir-thikum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usurped your inheritance,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اَلشَّاكِّينَ فِيكُمُ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 shākkīna fīkum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arisen doubts about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اَلْمُنْحَرِفِينَ عَنْكُمْ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munḥarifīna `ankum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deviated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كُلِّ وَلِيجَةٍ دُونَكُمْ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kulli walījatin dūnakum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(I repudiate) any adherence to anyone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وَكُلِّ مُطَاعٍ سِوَاكُمْ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wakulli muṭā`in siwākum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obeyed one save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وَمِنَ الْأَئِمَّةِ الَّذِيْنَ يَدْعُونَ إِلَى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waminal a-immatil ladhīna yad`ūna ilan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leaders who call to Hellfire.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فَثَبَّتَنِيَ اللَّهُ أَبَدًا مَا حَيِيتُ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fathabbataniyallāhu abadan mā ḥayīt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make me firm forever as long as I am alive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مُوَالَاتِكُمْ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muwālātikum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loyalty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وَالْمَثَلِ الْأَعْلَىٰ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walmathalil a`lā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perfect specimen,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وَمَحَبَّتِكُمْ وَدِيْنِكُمْ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wamaḥabbatikum wadīnikum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love for you, and on your religion.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وَوَفَّقَنِيْ لِطَاعَتِكُمْ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wawaffaqanī liṭā`atikum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He grant me success in obedience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وَرَزَقَنِيْ شَفَاعَتَكُمْ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warazaqanī shafā`atakum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endue me with your intercession,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وَجَعَلَنِيْ مِنْ خِيَارِ مَوَالِيكُمُ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waja`alanī min khiyāri mawālīkum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of the best of your loyalists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اَلتَّابِعِينَ لِمَا دَعَوْتُمْ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 tābi`īna limā da`awtum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carry out all that to which you have called,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وَجَعَلَنِيْ مِمَّنْ يَقْتَصُّ آثَارَكُمْ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waja`alanī mimman yaqtaṣṣu-āthārakum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of those who are tracking your footsteps,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وَيَسْلُكُ سَبِيلَكُمْ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wayasluku sabīlakum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taking your path,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وَيَهْتَدِيْ بِهُدَاكُمْ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wayahtadī bihudākum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following your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وَيُحْشَرُ فِيْ زُمْرَتِكُمْ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wayuḥsharu fī zumratikum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(and those who are) resurrected in your group,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2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وَيَكِرُّ فِيْ رَجْعَتِكُمْ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wayakirru fī raj`atikum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given the chance to appear again in your Return,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وَمَوْضِعَ الرِّسَالَةِ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wamawḍi`ar risālah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location of the Divine mission,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وَالدَّعْوَةِ الْحُسْنَىٰ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da`watil ḥusnā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excellent call,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وَيُمَلَّكُ فِيْ دَوْلَتِكُمْ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wayumallaku fī dawlatikum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given authority in your administration,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وَيُشَرَّفُ فِيْ عَافِيَتِكُمْ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wayusharrafu fī `āfiyatikum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honored to live under your sound supervision,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وَيُمَكَّنُ فِيْ أَيَّامِكُمْ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wayumakkanu fī ayyāmikum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given power in your days,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وَتَقِرُّ عَيْنُهُ غَدًا بِرُؤْيَتِكُمْ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wataqirru `aynuhu ghadan biru-yatikum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having their eyes delighted by seeing you in the morrow.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أَنْتُمْ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antum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father, mother,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وَنَفْسِيْ وَأَهْلِيْ وَمَالِي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wanafsī wa-ahlī wamālī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soul, family, and possessions be ransoms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أَرَادَ اللّٰهَ بَدَأَ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arādallāha bada-a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desires for Allah should begin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وَحَّدَهُ قَبِلَ عَنْكُمْ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waḥḥadahu qabila `ankum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professes His Oneness should accept your instructions,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قَصَدَهُ تَوَجَّهَ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qaṣadahu tawajjaha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whoever heads for Him should make you the means to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مَوَالِيَّ لَاأُحْصِيْ ثَنَاءَكُمْ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mawāliyya lā-uḥṣī thanā-akum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masters, I cannot count your merits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وَحُجَجِ اللَّهِ عَلَى أَهْلِ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waḥujajillāhi `alā ahlid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arguments of Allah against the inhabitants of the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أَبْلُغُ مِنَ الْمَدْحِ كُنْهَكُمْ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ablughu minal mad-ḥi kunhakum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cannot attain the utmost of praise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وَمِنَ الْوَصْفِ قَدْرَكُمْ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waminal waṣfi qadrakum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utmost of the description of your actual value,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وَأَنْتُمْ نُوْرُ الْأَخْيَارِ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wa-antum nūrul akhyār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you are the light of the upright 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وَهُدَاةُ الْأَبْرَارِ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wahudātul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guides of the pious 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وَحُجَجُ الْجَبَّارِ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waḥujajul jabbār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arguments of the Supreme Lord.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بِكُمْ فَتَحَ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bikum fataḥallāh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you has Allah begun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وَبِكُمْ يَخْتِمُ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wabikum yakhtim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you will He seal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وَبِكُمْ يُنَزِّلُ الْغَيْثَ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wabikum yunazzilul ghayth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your sake does He pour down rain,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وَبِكُمْ يُمْسِكُ السَّمَاءَ أَنْ تَقَعَ عَلَى الْأَرْضِ إِلَّا بِإِذْنِهِ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wabikum yumsikus samā-a an taqa`a `alal ar-ḍi illā bi-idhnih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your sake does He withhold the heavens from falling on the earth except by His permission,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وَبِكُمْ يُنَفِّسُ الْهَمَّ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wabikum yunaffisul hamm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out of consideration for you does He dismiss agonies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وَالْآخِرَةِ وَالْأُولَىٰ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wal-ākhirati wal-ūlā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Hereafter, and the former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وَيَكْشِفُ الضُّرَّ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wayakshifuḍ ḍurr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relieves harms.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وَعِنْدَكُمْ مَا نَزَلَتْ بِهِ رُسُلُهُ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wa`indakum mā nazalat bihi rusuluh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your possession is all that which His Messengers brought down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وَهَبَطَتْ بِهِ مَلَائِكَتُهُ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wahabaṭat bihi malā-ikatuh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which His angels descended.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جَدِّكُمْ بُعِثَ الرُّوْحُ الْأَمِيْنُ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jaddikum bu`ithar rūḥul 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your forefather( ) was the Honest Spirit sent.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آتَاكُمُ اللَّهُ مَا لَمْ يُؤْتِ أَحَدًا مِنَ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ātākumullāhu mā lam yu-ti aḥadan minal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has given you that which He has not given to any one all over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طَأْطَأَ كُلُّ شَرِيفٍ لِشَرَفِكُمْ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ṭa-ṭa-a kullu sharīfin lisharafikum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highborn ones nod down their heads before your noble lineage,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وَبَخَعَ كُلُّ مُتَكَبِّرٍ لِطَاعَتِكُمْ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wabakha`a kullu mutakabbirin liṭā`atikum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arrogant ones submit to the obedience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وَخَضَعَ كُلُّ جَبَّارٍ لِفَضْلِكُمْ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wakhaḍa`a kullu jabbārin lifaḍlikum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insolent oppressors succumb to your excellence,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وَذَلَّ كُلُّ شَيْءٍ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wadhalla kullu shay-in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things are humiliated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وَأَشْرَقَتِ الْأَرْضُ بِنُوْرِكُمْ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wa-ashraqatil ar-ḍu binūrikum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earth has been lit up with your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blessings, too, be upon you (all).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وَفَازَ الْفَائِزُونَ بِوِلايَتِكُمْ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wafāzal fā-izūna biwilāyatikum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winners have attained triumph due to their loyalty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بِكُمْ يُسْلَكُ إِلَى الرِّضْوَانِ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bikum yuslaku ilar riḍwān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 can the way to Paradise be taken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مَنْ جَحَدَ وِلايَتَكُمْ غَضَبُ الرَّحْمٰنِ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man jaḥada wilāyatakum ghaḍabur raḥmān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ire of the All-beneficent is poured on whoever has denied your (divinely commissioned) leadership.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أَنْتُمْ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antum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father, mother,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وَنَفْسِيْ وَأَهْلِيْ وَمَالِي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wanafsī wa-ahlī wamālī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soul, family, and possessions be ransoms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ذِكْرُكُمْ فِيْ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dhikrukum fidh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mention is within the mention of others.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وَأَسْمَاؤُكُمْ فِيْ الْأَسْمَاءِ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wa-asma-ukum fil asmā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names are called along with other names.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وَأَجْسَادُكُمْ فِيْ الْأَجْسَادِ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wa-ajsādukum fil ajsād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figures appear among other figures.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وَأَرْوَاحُكُمْ فِيْ الْأَرْوَاحِ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wa-ar-wāḥukum fil ar-wāḥ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souls are among other souls.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وَأَنْفُسُكُمْ فِيْ النُّفُوسِ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wa-anfusukum fin nufūs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selves are among other selves.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مَحَالِّ مَعْرِفَةِ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maḥālli ma`rifatillāh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exponents of the recognition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آثَارُكُمْ فِيْ الْآثَارِ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āthārukum fil-āthār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traditions are among other traditions.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وَقُبُورُكُمْ فِيْ الْقُبُورِ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waqubūrukum fil qubūr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graves are among other graves.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أَحْلَى أَسْمَاءَكُمْ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aḥlā asmā-akum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how gracious your names 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وَأَكْرَمَ أَنْفُسَكُمْ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wa-akrama anfusakum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noble your souls 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وَأَعْظَمَ شَأْنَكُمْ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wa-a`ẓama sha-nakum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superior your affairs 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وَأَجَلَّ خَطَرَكُمْ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wa-ajalla khaṭarakum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majestic your stations 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وَأَوْفَى عَهْدَكُمْ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wa-awfā `ahdakum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dependable your covenants 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وَأَصْدَقَ وَعْدَكُمْ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wa-aṣdaqa wa`dakum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truthful your promises 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كَلامُكُمْ نُورٌ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kalāmukum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words are illumination.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وَأَمْرُكُمْ رُشْدٌ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wa-amrukum rushd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affairs are (leading to) orthodoxy.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وَمَسَاكِنِ بَرَكَةِ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wamasākini barakatillāh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centers of Allah’s blessing,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وَوَصِيَّتُكُمُ التَّقْوَى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wawaṣiyyatukumut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precepts are piety.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وَفِعْلُكُمُ الْخَيْرُ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wafi`lukumul 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deeds are all good.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وَعَادَتُكُمُ الْإِحْسَانُ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wa`ādatukumul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habits are charity.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وَسَجِيَّتُكُمُ الْكَرَمُ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wasajiyyatukumul karam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nature is generosity.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وَشَأْنُكُمُ الْحَقُّ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washa-nukumul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issue is truth,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وَالصِّدْقُ وَالرِّفْقُ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 ṣidqu war rifq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honesty, and lenience.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وَقَوْلُكُمْ حُكْمٌ وَحَتْمٌ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waqawlukum ḥukmun waḥatm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words are judgments and decisiveness.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وَرَأْيُكُمْ عِلْمٌ وَحِلْمٌ وَحَزْمٌ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wara-yukum `ilmun waḥilmun waḥazm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views are (based upon) knowledge, temperance, and forethought.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ذُكِرَ الْخَيْرُ كُنْتُمْ أَوَّلَهُ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dhukiral khayru kuntum awwalah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Whenever goodness is mentioned, you are its initiation,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وَأَصْلَهُ وَفَرْعَهُ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wa-aṣlahu wafar-`ah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origin, branch,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وَمَعَادِنِ حِكْمَةِ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wama`ādini ḥikmatillāh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essence of Allah’s wisdom,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وَمَعْدِنَهُ وَمَأْوَاهُ وَمُنْتَهَاهُ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wama`dinahu wama-wāhu wamuntahāh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essence, center, and ultimate.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أَنْتُمْ وَأُمِّيْ وَنَفْسِي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antum wa-ummī wanafsī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father, mother, and soul be ransoms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كَيْفَ أَصِفُ حُسْنَ ثَنَائِكُمْ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kayfa aṣifu ḥusna thanā-ikum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shall I describe the excellence of your merits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وَأُحْصِيْ جَمِيلَ بَلائِكُمْ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wa-uḥṣī jamīla balā-ikum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define the beauty of your conferrals?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وَبِكُمْ أَخْرَجَنَا اللَّهُ مِنَ الذُّلِّ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wabikum akhrajanallāhu minadh dhull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on account of you that Allah has pulled us out of degradation,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وَفَرَّجَ عَنَّا غَمَرَاتِ الْكُرُوبِ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wafarraja `annā ghamarātil kurūb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removed from us the clutches of hardships,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وَأَنْقَذَنَا مِنْ شَفَا جُرُفِ الْهَلَكَاتِ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wa-anqadhanā min shafā jurufil halakāt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saved us from the brink of the pit of perditions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Fire.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أَنْتُمْ وَأُمِّيْ وَنَفْسِي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antum wa-ummī wanafsī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father, mother, and soul be ransoms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بِمُوَالَاتِكُمْ عَلَّمَنَا اللَّهُ مَعَالِمَ دِينِنَا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bimuwālātikum `allamanallāhu ma`ālima dīninā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our loyalty to your leadership, Allah has taught us the features of our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وَحَفَظَةِ سِرِّ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waḥafaẓati sirrillāh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keepers of Allah’s secrets,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وَأَصْلَحَ مَا كَانَ فَسَدَ مِنْ دُنْيَانَا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wa-aṣlaḥa mā kāna fasada min dunyānā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 set aright the spoiled items of our worldly lives.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وَبِمُوَالَاتِكُمْ تَمَّتِ الْكَلِمَةُ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wabimuwālātikum tammatil kalimah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our loyalty to your leadership, the Word has been perfected,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وَعَظُمَتِ النِّعْمَةُ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wa`aẓumatin ni`mah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grace has become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وَائْتَلَفَتِ الْفُرْقَةُ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wa-talafatil fur-qah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discord has turned into alliance.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وَبِمُوَالَاتِكُمْ تُقْبَلُ الطَّاعَةُ الْمُفْتَرَضَةُ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wabimuwālātikum tuqbaluṭ ṭā`atul muftaraḍah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our loyalty to your leadership, the obligatory obedience (to Allah) is accepted.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وَلَكُمُ الْمَوَدَّةُ الْوَاجِبَةُ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walakumul mawaddatul wājibah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alone are the obligatory affection,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وَالدَّرَجَاتُ الرَّفِيعَةُ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darajātur rafī`ah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elevated ranks,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وَالْمَقَامُ الْمَحْمُودُ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walmaqāmul maḥmūd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praiseworthy standing,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وَالْمَكَانُ الْمَعْلُومُ عِنْدَاللَّهِ عَزَّوَجَلَّ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walmakānul ma`lūmu `indallāhi `azzawajall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renowned station with Allah the Almighty and All-majestic,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وَالْجَاهُ الْعَظِيمُ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waljāhul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topmost prestige,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وَحَمَلَةِ كِتَابِ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waḥamalati kitābillāh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bearers of Allah’s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وَالشَّأْنُ الْكَبِيرُ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sha-nul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supreme station,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وَالشَّفَاعَةُ الْمَقْبُولَةُ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shafā`atul maqbūlah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admitted intercession.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رَبَّنَا آمَنَّا بِمَا أَنْزَلْتَ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rabbanā-āmannā bimā anzalt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Lord, we believe in that which You have sent down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وَاتَّبَعْنَا الرَّسُولَ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wattaba`nar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follow the Messenger;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فَاكْتُبْنَا مَعَ الشَّاهِدِيْنَ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faktubnā ma`ash shāhidīn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write our names among those who bear witness.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رَبَّنَا لَاتُزِغْ قُلُوبَنَا بَعْدَ إِذْ هَدَيْتَنَا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rabbanā lātuzigh qulūbanā ba`da idh hadaytanā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Lord, cause not our hearts to stray after You have guided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لَنَا مِنْ لَدُنْكَ رَحْمَةً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lanā min ladunka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bestow upon us mercy from Your Presence.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الْوَهَّابُ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antal wahhāb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Lo! You, only You, are the Bestower.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رَبِّنَا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 rabbinā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our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كَانَ وَعْدُ رَبِّنَا لَمَفْعُولًا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kāna wa`du rabbinā lamaf`ūlā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in fact the promise of our Lord immediately takes effect.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وَأَوْصِيَاءِ نَبِيِّ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wa-awṣiyā-i nabiyyillāh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successors of Allah’s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أَوْلِيَاءَ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awliyā-allāh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vicegerent of Allah!( 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بَيْنِيْ وَبَيْنَ اللَّهِ عَزَّوَجَلَّ ذُنُوبًا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 baynī wabaynallāhi `azzawajalla dhunūbā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stand between me and Allah the Almighty and All-majestic,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لَايَأْتِيْ عَلَيْهَا إِلَّا رِضَاكُمْ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lāya-tī `alayhā illā riḍākum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cannot be demolished except by attaining your satisfaction.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فَبِحَقِّ مَنِ ائْتَمَنَكُمْ عَلَى سِرِّهِ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fabiḥaqqi mani-tamanakum `alā sirrih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[I beseech you] in the name of the One Who has entrusted you with His secret,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وَاسْتَرْعَاكُمْ أَمْرَ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wastar-`ākum amra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assigned you to supervise the affairs of His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وَقَرَنَ طَاعَتَكُمْ بِطَاعَتِهِ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waqarana ṭā`atakum biṭā`atih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attached the obedience to Him with the obedience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لَمَّا اسْتَوْهَبْتُمْ ذُنُوبِي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lammastawhabtum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(please) endue me with the favor of absolving my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وَكُنْتُمْ شُفَعَائِي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wakuntum shufa`ā-ī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be my intercessors,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لَكُمْ مُطِيعٌ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lakum muṭī`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am obedient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3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أَطَاعَكُمْ فَقَدْ أَطَاعَ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aṭā`akum faqad aṭā`allāh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obeys you has in fact obeyed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وَمُخْتَلَفَ الْمَلَائِكَةِ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wamukhtalafal malā-ikah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frequently visited by the 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وَذُرِّيَّةِ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wadhurriyyati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progeny of Allah’s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عَصَاكُمْ فَقَدْ عَصَى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`aṣākum faqad `aṣallāh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disobeys you has in fact disobeyed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أَحَبَّكُمْ فَقَدْ أَحَبَّ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aḥabbakum faqad aḥabballāh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loves you has in fact loved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أَبْغَضَكُمْ فَقَدْ أَبْغَضَ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abghaḍakum faqad abghaḍallāh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hates you has in fact hated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لَوْ وَجَدْتُ شُفَعَاءَ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law wajadtu shufa`ā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had I known interceders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أَقْرَبَ إِلَيْكَ مِنْ مُحَمَّدٍ وَأَهْلِ بَيْتِهِ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aqraba ilayka min muḥammadin wa-ahli baytih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are closer to You than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اَلْأَخْيَارِ الْأَئِمَّةِ الْأَبْرَارِ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akhyāril a-immatil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virtuous and pious Imams,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لَجَعَلْتُهُمْ شُفَعَائِي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laja`altuhum shufa`ā-ī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would have chosen them as my intercessors.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فَبِحَقِّهِمُ الَّذِيْ أَوْجَبْتَ لَهُمْ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fabiḥaqqihimul ladhī awjabta lahum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[I beseech You] in the name of their Right that You have made obligatory upon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أَنْ تُدْخِلَنِيْ فِيْ جُمْلَةِ الْعَارِفِينَ بِهِمْ وَبِحَقِّهِمْ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an tudkhilanī fī jumlatil `ārifīna bihim wabiḥaqqihim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(please) include me with the group of those who recognize their Right and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زُمْرَةِ الْمَرْحُومِيْنَ بِشَفَاعَتِهِمْ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zumratil mar-ḥūmīna bishafā`atihim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the assembly of those who are shown mercy owing to their (i.e. Muhammad and his Household) intercession.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أَرْحَمُ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are the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مُحَمَّدٍ وَ آلِهِ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muḥammadin wa ālihiṭ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upon Muhammad and his immaculate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وَسَلَّمَ تَسْلِيْمًا كَثِيرًا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wasallama taslīman kathīrā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His thorough peace upon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وَحَسْبُنَا اللَّهُ وَنِعْمَ الْوَكِيلُ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waḥasbunallāhu wani`mal wakīl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Sufficient for us! Most Excellent is He in Whom we trust.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After completion of ziarat, say two rakat prayers and present it as your gift to Imam(ajtfs) and seek intercession of Imam to supplicate to God to grant your wishes &amp; recite Dua Aliya Mazameen.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blessings, too, be upon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الدُّعَاةِ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`alad du`āti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callers 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وَالْأَدِلَّاءِ عَلَى مَرْضَاةِ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wal-adillā-i `alā mar-ḍātillāh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leaders to Allah’s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وَالْمُسْتَقِرِّينَ فِيْ أَمْرِ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walmustaqirrīna fī amrillāh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abiders by Allah’s decree,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وَالتَّامِّينَ فِيْ مَحَبَّةِ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tāmmīna fī maḥabbatillāh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perfect in love for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وَالْمُخْلِصِينَ فِيْ تَوْحِيدِ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walmukhliṣīna fī tawḥīdillāh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sincere in professing Allah’s Oneness,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وَالْمُظْهِرِينَ لِأَمْرِ اللَّهِ وَنَهْيِهِ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walmuẓhirīna li-amrillāhi wanahyih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manifesters of Allah’s orders and prohibitions,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وَعِبَادِهِ الْمُكْرَمِيْنَ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wa`ibādihil mukramīn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Allah’s honored bondmen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وَمَهْبِطَ الْوَحْيِ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wamahbiṭal waḥy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destination of the Divine revelation,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لَايَسْبِقُونَهُ بِالْقَوْلِ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ladhīna lāyasbiqūnahu bil qawl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speak not until He has spoken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وَهُمْ بِأَمْرِهِ يَعْمَلُونَ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wahum bi-amrihi ya`malūn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act by His command.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blessings, too, be upon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الْأَئِمَّةِ الدُّعَاةِ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a-immatid du`āh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Imams, the heralds,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وَالْقَادَةِ الْهُدَاةِ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walqādatil hudāh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leaders, the guides,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وَالسَّادَةِ الْوُلاةِ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sādatil wulāh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chiefs, the authorities,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وَالذَّادَةِ الْحُمَاةِ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 dhādatil ḥumāh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defenders, the protectors,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وَأَهْلِ الذِّكْرِ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wa-ahlidh dhikr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people of the Reminder (i.e. the Qur'an],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وَأُولِيْ الْأَمْرِ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wa-ūlil amr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men in authority,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وَبَقِيَّةِ اللَّهِ وَخِيَرَتِهِ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wabaqiyyatillāhi wakhiyaratih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left ones by Allah, His select,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وَمَعْدِنَ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wama`dinar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core of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وَحِزْبِهِ وَعَيْبَةِ عِلْمِهِ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waḥizbihi wa`aybati `ilmih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party, the case of His knowledge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وَحُجَّتِهِ وَصِرَاطِهِ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waḥujjatihi waṣirāṭih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argument, His path,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وَنُوْرِهِ وَبُرْهَانِهِ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wanūrihi wabur-hānih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light, and His proof.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blessings, too, be upon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أَنْ لَاإِلٰهَ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 la-ilāha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there is no god save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وَحْدَهُ لَا 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waḥdahu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and Only and having no partner with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شَهِدَ اللَّهُ لِنَفْسِهِ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shahidallāhu linafsih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just as Allah has testified to His Oneness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وَشَهِدَتْ لَهُ مَلَائِكَتُهُ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washahidat lahu malā-ikatuh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which His angels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وَأُولُوْ الْعِلْمِ مِنْ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wa-ūlul `ilmi min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knowledgeable creatures testify.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إِلٰهَ إِلَّا هُوَ الْعَزِيزُ الْحَكِيمُ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illā huwal `azīzul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Him; the Almighty, the All-wise.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وَخُزَّانَ الْعِلْمِ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wakhuzzānal `ilm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treasurers of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 مُحَمَّدًا عَبْدُهُ الْمُنْتَجَبُ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 muḥammadan `abduhul muntajab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Muhammad is His elect servant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وَرَسُولُهُ الْمُرْتَضَىٰ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warasūluhul mur-taḍā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approved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أَرْسَلَهُ بِالْهُدَىٰ وَدِيْنِ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ar-salahu bil hudā wadīnil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sent him with right guidance and with the Religion of truth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لِيُظْهِرَهُ عَلَى الدِّينِ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liyuẓhirahu `alad dīni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He may cause it to prevail over all religions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 كَرِهَ الْمُشْرِكُونَ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 karihal mushrikūn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however much the idol-worshippers may be averse.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أَنَّكُمُ الْأَئِمَّةُ الرَّاشِدُونَ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annakumul a-immatur rāshidūn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you all are the Imams, rightly guiding,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اَلْمَهْدِيُّونَ الْمَعْصُومُوْنَ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mahdiyyūnal ma`ṣūmūn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well-guided, infallible,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اَلْمُكَرَّمُوْنَ الْمُقَرَّبُونَ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mukarramūnal muqarrabūn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highly revered, drawn near (to Allah],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اَلْمُتَّقُونَ الصَّادِقُونَ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muttaqūnaṣ ṣādiqūn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pious, veracious,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اَلْمُصْطَفُونَ الْمُطِيعُونَ لِلّٰهِ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muṣṭafūnal muṭī`ūna 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well-chosen, obedient 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وَمُنْتَهَى الْحِلْمِ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wamuntahal ḥilm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ultimate degree of forbearance,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اَلْقَوَّامُوْنَ بِأَمْرِهِ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qawwāmūna bi-amrih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establishing His rule,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اَلْعَامِلونَ بِإِرَادَتِهِ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`āmiluna bi-irādatih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putting into practice His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اَلْفَائِزُونَ بِكَرَامَتِهِ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fā-izūna bikarāmatih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winning His honoring.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اِصْطَفَاكُمْ بِعِلْمِهِ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iṣṭafākum bi`ilmih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chose you on account of His (eternal)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وَارْتَضَاكُمْ لِغَيْبِهِ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war-taḍākum lighaybih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approved of you to maintain His unseen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وَاخْتَارَكُمْ لِسِرِّهِ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wakhtārakum lisirrih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selected you to keep His secret,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وَاجْتَبَاكُمْ بِقُدْرَتِهِ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wajtabākum biqudratih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decided on you by means of His omnipotence,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وَأَعَزَّكُمْ بِهُدَاهُ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wa-a`azzakum bihudāh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equipped you with His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وَخَصَّكُمْ بِبُرْهَانِهِ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wakhaṣṣakum bibur-hānih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distinguished you with His clear proofs,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وَانْتَجَبَكُمْ لِنُوْرِهِ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wantajabakum linūrih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chose you to hold His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وَأُصُولَ الْكَرَمِ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wa-uṣūlal karam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origins of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وَأَيَّدَكُمْ بِرُوحِهِ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wa-ayyadakum birūḥih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supported you with His Holy spirit,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وَرَضِيَكُمْ خُلَفَاءَ فِيْ أَرْضِهِ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waraḍiyakum khulafā-a fī ar-ḍih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accepted you as vicegerents in His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وَحُجَجًا عَلَى بَرِيَّتِهِ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waḥujajan `alā bariyyatih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arguments against His beings,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وَأَنْصَارًا لِدِينِهِ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wa-anṣāran lidīnih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supporters of His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وَحَفَظَةً لِسِرِّهِ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waḥafaẓatan lisirrih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keepers of His secret,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وَخَزَنَةً لِعِلْمِهِ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wakhazanatan li`ilmih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hoarders of His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وَمُسْتَوْدَعًا لِحِكْمَتِهِ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wamustawda`an liḥikmatih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stores of His wisdom,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وَتَرَاجِمَةً لِوَحْيِهِ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watarājimatan liwaḥyih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interpreters of His revelation,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وَأَرْكَانًا لِتَوْحِيدِهِ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wa-ar-kānan litawḥīdih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pillars of the profession of His Oneness,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وَشُهَدَاءَ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washuhadā-a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witnesses on His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Jamia Kabeera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