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مَنْ تُحَلُّ بِهِ عُقَدُ الْمَكَارِهِ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وَمَضَتْ عَلَى إِرَادَتِكَ الْأَشْيَاءُ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wamaḍat `alā irādatikal ashyā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things proceed according to Your desire.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فَهِيَ بِمَشِيَّتِكَ دُوْنَ قَوْلِكَ مُؤْتَمِرَةٌ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fahiya bimashiyyatika dūna qawlika mu-tamirah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desire they follow Your command without Your word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وَبِإِرَادَتِكَ دُوْنَ نَهْيِكَ مُنْزَجِرَةٌ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wabi-irādatika dūna nahyika munzajirah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will they obey Your bans without Your prohibition.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الْمَدْعُوُّ لِلْمُهِمَّاتِ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mad`uwwu lilmuhimmāt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the supplicated in worries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الْمَفْزَعُ فِيْ الْمُلِمَّاتِ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mafza`u fil mulimmāt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place of flight in misfortunes;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يَنْدَفِعُ مِنْهَا إِلَّا مَا دَفَعْتَ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yandafi`u minhā illā mā dafa`t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of them is repelled unless You repellest,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يَنْكَشِفُ مِنْهَا إِلَّا مَا كَشَفْتَ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yankashifu minhā illā mā kashaft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is removed unless You removest.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نَزَلَ بِيْ يَا رَبِّ مَا قَدْ تَكَأَّدَنِيْ ثِقْلُهُ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nazala bī yā rabbi mā qad taka-adanī thiqluh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me has come down, My Lord, something whose weight burdens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وَأَلَمَّ بِيْ مَا قَدْ بَهَظَنِيْ حَمْلُهُ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wa-alamma bī mā qad bahaẓanī ḥamluh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me has fallen something whose carrying oppresses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وَبِقُدْرَتِكَ أَوْرَدْتَهُ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wabiqudratika awradtahu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power You hast brought it down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وَبِسُلْطَانِكَ وَجَّهْتَهُ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wabisulṭānika wajjahtahu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Your authority You hast turned it toward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مُصْدِرَ لِمَا أَوْرَدْتَ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muṣdira limā awradt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send away what You hast brought,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صَارِفَ لِمَا وَجَّهْتَ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ṣārifa limā wajjaht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deflect what You hast turned,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فَاتِحَ لِمَا أَغْلَقْتَ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fātiḥa limā aghlaqt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open what You hast closed,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مُغْلِقَ لِمَا فَتَحْتَ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mughliqa limā fataḥt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close what You hast opened,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مُيَسِّرَ لِمَا عَسَّرْتَ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muyassira limā `assar-t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make easy what You hast made difficult,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نَاصِرَ لِمَنْ خَذَلْتَ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nāṣira liman khadhalt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help him whom You hast abandoned.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وَافْتَحْ لِيْ يَا رَبِّ بَابَ الْفَرَجِ بِطَوْلِكَ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waftaḥ lī yā rabbi bābal faraji biṭawlik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 for me, my Lord, the door of relief through Your graciousness,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وَاكْسِرْ عَنِّيْ سُلْطَانَ الْهَمِّ بِحَوْلِكَ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waksir `annī sulṭānal hammi biḥawlik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break from me the authority of worry by Your strength,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وَأَنِلْنِيْ حُسْنَ النَّظَرِ فِيمَا شَكَوْتُ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wa-anilnī ḥusnan naẓari fīmā shakawt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confer the beauty of Your gaze upon my complaint,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وَأَذِقْنِيْ حَلَاوَةَ الصُّنْعِ فِيمَا سَأَلْتُ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wa-adhiqnī ḥalāwataṣ ṣun`i fīmā sa-alt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taste the sweetness of benefaction in what I ask,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مِنْ لَدُنْكَ رَحْمَةً وَفَرَجًا هَنِيئًا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min ladunka raḥmatan wafarajan hanī-ā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from Yourself mercy and wholesome relief,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لِيْ مِنْ عِنْدِكَ مَخْرَجًا وَحِيًّا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min `indika makhrajan waḥiyyā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for me from Yourself a quick way out!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تَشْغَلْنِيْ بِالْإِهْتِمَامِ عَنْ تَعَاهُدِ فُرُوضِكَ وَاسْتِعْمَالِ سُنَّتِكَ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tashghalnī bil ihtimāmi `an ta`āhudi furūḍika wasti`māli sunnatik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Distract me not through worry from observing Your obligations and acting in accordance with Your prescriptions.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ضِقْتُ لِمَا نَزَلَ بِيْ يَا رَبِّ ذَرْعًا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ḍiqtu limā nazala bī yā rabbi dhar-`ā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capacity has been straitened, my Lord, by what has come down 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وَامْتَلَأْتُ بِحَمْلِ مَا حَدَثَ عَلَيَّ هَمًّا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wamtala-tu biḥamli mā ḥadatha `alayya hammā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filled with worry by carrying what has happened to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الْقَادِرُ عَلَى كَشْفِ مَا مُنِيتُ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qādiru `alā kashfi mā munītu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You hast power to remove what has afflicted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وَدَفْعِ مَا وَقَعْتُ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wadaf`i mā waqa`tu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repel that into which I have fallen.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فَافْعَلْ بِيْ ذٰلِكَ وَإِنْ لَمْ أَسْتَوْجِبْهُ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faf`al bī dhālika wa-in lam astawjibhu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do that for me though I merit it not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تُحَلُّ بِهِ عُقَدُ الْمَكَارِهِ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tuḥallu bihi `uqadul makārih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through whom the knots of detested things are untied!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الْعَرْشِ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`ar-shil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Possessor of the Mighty Throne!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يُفْثَأُ بِهِ حَدُّ الشَّدَائِدِ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yuftha-u bihi ḥaddush shadā-id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through whom the cutting edge of hardships is blunted!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يُلْتَمَسُ مِنْهُ الْمَخْرَجُ إِلَى رَوْحِ الْفَرَجِ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yultamasu minhul makhraju ilā rawḥil faraj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from whom is begged the outlet to the freshness of relief!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ذَلَّتْ لِقُدْرَتِكَ الصِّعَابُ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dhallat liqudratikaṣ ṣi`āb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Intractable affairs yield to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وَتَسَبَّبَتْ بِلُطْفِكَ الْأَسْبَابُ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watasabbabat biluṭfikal asbāb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means are made ready by Your gentleness,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وَجَرَى بِقُدْرَتِكَ الْقَضَاءُ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wajarā biqudratikal qaḍā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decree goes into effect through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