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6 -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أَلْحَمْدُ للَّهِ الَّذِيْ خَلَقَ اللَّيْلَ وَالنَّهَارَ بِقُوَّتِهِ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فَخَلَقَ لَهُمُ اللَّيْـلَ لِيَسْكُنُوْا فِيْهِ مِنْ حَرَكَاتِ التَّعَبِ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fakhalaqa lahumul layla liyaskunū fīhi min ḥarakātit ta`ab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created for them the night, "that they might rest in it" (10:67) from tiring movements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وَنَهَضَاتِ النَّصَبِ، وَجَعَلَهُ لِبَاسًا لِيَلْبَسُوْا مِنْ رَاحَتِهِ وَمَنَامِهِ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wanahaḍātin naṣab, waja`alahu libāsan liyalbasū min rāḥatihi wamanāmih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wearisome exertions and He made it a garment for them that they might be clothed in its ease and its sleep,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فَيَكُونَ ذٰلِكَ جَمَامًا وَقُوَّةً، وَلِيَنَالُوْا بِهِ لَذَّةً وَشَهْوَةً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fayakūna dhālika jamāman waquwwah, waliyanālū bihi ladhhatan washahwah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it might be for them refreshment and strength, that they might reach therein pleasure and passion.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وَخَلَقَ لَهُمُ النَّهَارَ مُبْصِرًا لِيَبْتَغُوْا فِيْهِ مِنْ فَضْلِهِ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wakhalaqa lahumun nahāra mubṣiran liyabtaghū fīhi min faḍlih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created for them the daytime, "giving sight, that they might seek within it of His bounty" (ref. 17:12)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وَلِيَتَسَبَّبُوْا إِلَى رِزْقِهِ، وَيَسْرَحُوْا فِيْ أَرْضِهِ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waliyatasabbabū ilā rizqih, wayasraḥū fī ar-ḍih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find the means to His provision, and roam freely in His earth,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طَلَبًا لِمَا فِيـهِ نَيْلُ الْعَاجِلِ مِنْ دُنْيَاهُمْ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ṭalaban limā fīhi naylul `ājili min dunyāhum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searching for that through which to attain the immediate in their life in this world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وَدَرَكُ الَاجِلِ فِيْ اُخْرَاهُمْ بِكُلِّ ذٰلِكَ يُصْلِحُ شَأنَهُمْ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wadarakul ājili fī ukhrāhum bikulli dhālika yuṣliḥu sha-nahum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achieve the deferred in their life to come. Through all of this He sets right their situation,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وَيَبْلُوْ أَخْبَارَهُمْ وَيَنْظُرُ كَيْفَ هُمْ فِيْ أَوْقَاتِ طَاعَتِـهِ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wayablū akhbārahum wayanẓuru kayfa hum fī awqāti ṭā`atih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tries their records, and watches their state in the times for obeying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وَمَنَازِلِ فُـرُوضِهِ وَمَوَاقِعِ أَحْكَامِهِ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wamanāzili furūḍihi wamawāqi`i aḥkāmih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waystations of His obligations, and the places of His ordinances,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لِيَجْزِيَ الَّذِيْنَ أَسَاءُوْا بِمَا عَمِلُوْا وَيَجْزِيَ الَّذِيْنَ أَحْسَنُوْا بِالْحُسْنَى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liyajziyal ladhīna asā-ū bimā `amilū wayajziyal ladhīna aḥsanū bil ḥusnā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He may repay those who do evil with what they have done and repay those who do good with goodness.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فَلَكَ الْحَمْدُ عَلَى مَافَلَقْتَ لَنَا مِنَ الْإِصْبَاحِ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falakal ḥamdu `alā māfalaqta lanā minal iṣbāḥ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to You belongs praise for the sky You hast split into dawn for 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وَمَتَّعْتَنَا بِهِ مِنْ ضَوْءِ النَّهَارِ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wamatta`tanā bihi min ḍaw-in nahār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giving us to enjoy thereby the brightness of daytime,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وَبَصَّرْتَنَا مِنْ مَطَالِبِ الَاقْوَاتِ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wabaṣṣar-tanā min maṭālibil aqwāt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showing us sought-after nourishments,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وَوَقَيْتَنَا فِيْهِ مِنْ طَوَارِقِ الْآفَاتِ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wawaqaytanā fīhi min ṭawāriqil-āfāt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protecting us from the striking of blights.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أَصْبَحْنَا وَأَصْبَحَتِ الَاشْيَاءُ كُلُّهَا بِجُمْلَتِهَا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aṣbaḥnā wa-aṣbaḥatil ashyā-u kulluhā bijumlatihā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morning we and all things, every one, rise for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سَمَاؤُهَا وَأَرْضُهَا وَمَا بَثَثْتَ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sama-uhā wa-ar-ḍuhā wamā bathatht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heaven and the earth and what You hast scattered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كُلِّ وَاحِد مِنْهُمَا سَاكِنُهُ وَمُتَحَرِّكُهُ وَمُقِيمُهُ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kulli wāḥid minhumā sākinuhu wamutaḥarrikuhu wamuqīmuh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each, the still and the moving, the resident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وَشَاخِصُهُ وَمَا عَلَا فِيْ الْهَوَاءِ وَمَا كَنَّ تَحْتَ الثَّرَى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washākhiṣuhu wamā `alā fil hawā-i wamā kanna taḥtath tharā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journeying, what towers up in the air and what hides under the ground.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أَصْبَحْنَا فِيْ قَبْضَتِكَ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aṣbaḥnā fī qabḍatik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rise in the morning in Your grasp: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يَحْوِينَا مُلْكُكَ وَسُلْطَانُكَ وَتَضُمُّنَا مَشِيَّتُكَ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yaḥwīnā mulkuka wasulṭānuka wataḍummunā mashiyyatuk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kingdom and authority contain us and Your will embraces 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وَنَتَصَرَّفُ عَنْ أَمْرِكَ، وَنَتَقَلَّبُ فِيْ تَدْبِيرِكَ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wanataṣarrafu `an amrik, wanataqallabu fī tadbīrik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move about by Your command and turn this way and that through Your governing.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لَيْسَ لَنَا مِنَ الَامْرِ إِلَّا مَا قَضَيْتَ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laysa lanā minal amri illā mā qaḍayt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own nothing of the affair except what You hast decreed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مِنَ الْخَيْـرِ إِلَّا مَـا أَعْطَيْتَ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minal khayri illā mā a`ṭayt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nothing of the good except what You hast given.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وَهَذَا يَوْمٌ حَادِثٌ جَدِيدٌ، وَهُوَ عَلَيْنَا شَاهِدٌ عَتِيدٌ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wahadhā yawmun ḥādithun jadīd, wahuwa `alaynā shāhidun `atīd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This is a fresh, new day, over us a ready witness.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اِنْ أَحْسَنَّا وَدَّعَنَا بِحَمْد، وَإِنْ أسَأنَا فَارَقَنَا بِذَمّ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 aḥsannā wadda`anā biḥamd, wa-in sa-nā fāraqanā bidhamm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we do good, it will take leave from us with praise, and if we do evil, it will part from us in blame.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آلِـهِ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وَارْزُقْنَـا حُسْنَ مُصَاحَبَتِهِ وَاعْصِمْنَا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war-zuqnā ḥusna muṣāḥabatihi wa`ṣimnā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provide us with the day's good companionship and preserve 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سُوْءِ مُفَارَقَتِهِ بِارْتِكَابِ جَرِيرَة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sū-i mufāraqatihi bir-tikābi jarīrah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against parting from it badly by doing a misdeed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أَوِ اقْتِرَافِ صَغِيرَة اَوْ كَبِيرَة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awiqtirāfi ṣaghīrat aw kabīrah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committing a sin, whether small or great!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وَأجْزِلْ لَنَا فِيْهِ مِنَ الْحَسَنَاتِ وَأَخْلِنَا فِيْهِ مِنَ السَّيِّئاتِ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wa-jzil lanā fīhi minal ḥasanāti wa-akhlinā fīhi minas sayyi-āt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our good deeds within it plentiful empty us therein of evil deeds,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أَلْحَمْدُ للَّهِ الَّذِيْ خَلَقَ اللَّيْلَ وَالنَّهَارَ بِقُوَّتِهِ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alḥamdu llāhil ladhī khalaqal layla wan nahāra biquwwatih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Praise belongs to God, who created night and day through His strength,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وَامْلَا لَنَا مَا بَيْنَ طَرَفَيْهِ حَمْدًا وَشُكْرًا وَأَجْرًا وَذُخْرًا وَفَضْلًا وَإِحْسَانًا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wamlā lanā mā bayna ṭarafayhi ḥamdan washukran wa-ajran wadhukhran wafaḍlan wa-iḥsānā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fill what lies between its two sides for us with praise and thanksgiving, wages and stores, bounty and beneficence!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يَسِّرْ عَلَى الْكِرَامِ الْكَاتِبِينَ مَؤُونَتَنَا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yassir `alal kirāmil kātibīna ma-ūnatanā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ease our burden on the Noble Writers,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وَامْلَا لَنَا مِنْ حَسَنَاتِنَا صَحَائِفَنَا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wamlā lanā min ḥasanātinā ṣaḥā-ifanā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fill our pages for us with our good deeds,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تُخْزِنَا عِنْدَهُمْ بِسُوءِ أَعْمَالِنَا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tukhzinā `indahum bisū-i a`mālinā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degrade us not before them with our evil works!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اجْعَلْ لَنَا فِيْ كُلِّ سَاعَة مِنْ سَاعَاتِهِ حَظًّا مِنْ عِبَادِكَ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allāhummaj`al lanā fī kulli sā`at min sā`ātihi ḥaẓẓan min `ibādik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appoint for us in each of the day's hours a share from Your servants,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وَنَصِيْبًا مِنْ شُكْرِكَ وَشَاهِدَ صِدْقٍ مِنْ مَلَائِكَتِكَ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wanaṣīban min shukrika washāhida ṣidqin min malā-ikatik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portion of giving thanks to You, and a truthful witness among Your angels!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وَاحْفَظْنَا مِنْ بَيْنِ أَيْدِيْنَا وَمِنْ خَلْفِنَا وَعَنْ أَيْمَانِنَا وَعَنْ شَمَائِلِنَا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waḥfaẓnā min bayni aydīnā wamin khalfinā wa`an aymāninā wa`an shamā-ilinā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safeguard us from before us and behind us, from our right hands and our left hands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جَمِيْعِ نَوَاحِيْنَا حِفْظًا عَاصِمًا مِنْ مَعْصِيَتِكَ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jamī`i nawāḥīnā ḥifẓan `āṣiman min ma`ṣiyatik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from all our directions, a safeguarding that will preserve from disobeying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هَادِيًا إِلَى طَاعَتِكَ مُسْتَعْمِلًا لِمَحَبَّتِكَ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hādiyan ilā ṭā`atika musta`milan limaḥabbatik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guide to obeying You, and be employed for Your love!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وَمَيَّزَ بَيْنَهُمَا بِقُدْرَتِهِ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wamayyaza baynahumā biqudratih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set them apart through His power,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وَوَفِّقْنَا فِيْ يَوْمِنَا هٰذَا وَلَيْلَتِنَا هٰذِهِ وَفِيْ جَمِيْعِ أَيَّامِنَا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wawaffiqnā fī yawminā hādhā walaylatinā hādhihi wafī jamī`i ayyāminā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give us success in this day of ours, this night of ours, and in all our days,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لِاسْتِعْمَالِ الْخَيْرِ وَهِجْـرَانِ الشَرِّ وَشُكْـرِ النِّعَمِ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listi`mālil khayri wahijrānil sharri washukrin ni`am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employ the good, stay away from the evil, give thanks for favours,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وَاتِّبَـاعِ السُّنَنِ وَمُجَانَبَةِ البِدَعِ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wattiba`is sunani wamujānabatil bida`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follow the Sunna's norms, avoid innovations,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وَالْأَمْرِ بِـالْمَعْرُوفِ وَالنَّهيِ عَنِ الْمُنْكَرِ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wal-amri bil ma`rūfi wan nahyi `anil munkar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enjoin good behaviour, forbid the disapproved,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وَحِيَاطَةِ الْإِسْلاَمِ وَانْتِقَاصِ الْبَاطِلِ وَإِذْلاَلِهِ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waḥiyāṭatil islāmi wantiqāṣil bāṭili wa-idhlālih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defend Islam, diminish falsehood and abase it,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وَنُصْرَةِ الْحَقِّ وَإِعْزَازِهِ، وَإِرْشَادِ الضَّالِّ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wanuṣratil ḥaqqi wa-i`zāzih, wa-ir-shādiḍ ḍāll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help the truth and exalt it, guide the misguided,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وَمُعَاوَنَةِ الضَّعِيفِ وَإِدْرَاكِ اللَّهِيْفِ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wamu`āwanatiḍ ḍa`īfi wa-idrākillāhīf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assist the weak, and reach out to the troubled!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وَاجْعَلْهُ أَيْمَنَ يَوْمٍ عَهِدْنَاهُ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waj`alhu aymana yawmin `ahidnāh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this the most fortunate day we have known,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وَجَعَلَ لِكُلِّ وَاحِد مِنْهُمَا حَدًّا مَحْدُودًا، وَأَمَدًا مَمْدُودًا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waja`ala likulli wāḥid minhumā ḥaddan maḥdūdā, wa-amadan mamdūdā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appointed for each a determined limit and a drawn-out period.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وَأَفْضَلَ صَاحِبٍ صَحِبْنَاهُ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wa-afḍala ṣāḥibin ṣaḥibnāh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most excellent companion we have accompanied,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وَخَيْرَ وَقْتٍ ظَلِلْنَا فِيْهِ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wakhayra waqtin ẓalilnā fīh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best time in which we have lingered!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وَاجْعَلْنَا مِنْ أَرْضَى مَنْ مَرَّ عَلَيْهِ اللَّيْـلُ وَالنَّهَارُ مِنْ جُمْلَةِ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waj`alnā min ar-ḍā man marra `alayhil laylu wan nahāru min jumlati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Place us among the most satisfied of all Your creatures whom night and day have passed by,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وَأَشْكَـرَهُمْ لِمَا اَوْلَيْتَ مِنْ نِعَمِكَ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wa-ashkarahum limā awlayta min ni`amik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most thankful of them for the favours You hast done,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وَأَقْوَمَهُمْ بِمَـا شَرَعْتَ مِنْ شَرَائِعِكَ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wa-aqwamahum bimā shara`ta min sharā-i`ik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firmest of them in the laws You hast set down in the Shari'a,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وَأَوْقَفَهُمْ عَمَّا حَذَّرْتَ مِنْ نَهْيِكَ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wa-awqafahum `ammā ḥadhhar-ta min nahyik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most unyielding of them toward the prohibited acts against which You hast cautioned!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إِنِّيْ أُشْهِدُكَ وَكَفَى بِكَ شَهِيدًا وَ اُشْهِدُ سَمَاءَكَ وَأَرْضَكَ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ush-hiduka wakafā bika shahīdan wa ush-hidu samā-aka wa-ar-ḍak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I call You to witness - and You art sufficient witness - and I call Your heaven and Your earth to witness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أَسْكَنْتَهُمَا مِنْ مَلَائِكَتِـكَ وَسَائِرِ خَلْقِكَ فِيْ يَوْمِيْ هَذَا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askantahumā min malā-ikatika wasā-iri khalqika fī yawmī hadhā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angels and Your other creatures who inhabit them in this my day,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وَسَاعَتِيْ هَذِهِ، وَلَيْلَتِيْ هَذِهِ، وَمُسْتَقَرِّيْ هَذَا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wasā`atī hadhih, walaylatī hadhih, wamustaqarrī hadhā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this my hour, this my night, and this my resting place,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أَنِّيْ أَشْهَدُ أَنَّكَ اَنْتَ اللَّهُ، اَلَّذِي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annī ash-hadu annaka antallāh, alladhī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I bear witness that You art God,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يُولِجُ كُلَّ وَاحِد مِنْهُمَا فِيْ صَاحِبِهِ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yūliju kulla wāḥid minhumā fī ṣāḥibih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makes each of the two enter into its companion,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إِلٰهَ إِلَّا أَنْتَ قَائِمٌ بِـالْقِسْطِ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ilāha illā anta qā-imun bil qisṭ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other than whom there is no god, Upholding justice,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عَدْلٌ فِيْ الْحُكْم، رَؤُوفٌ بِالْعِبَادِ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`adlun fil ḥukm, ra-ūfun bil `ibād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Equitable in judgement, "Clement to the servants" (2:207],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مَالِكُ المُلْكِ رَحِيمٌ بِالْخَلْقِ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mālikul mulki raḥīmun bil khalq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"Master of the kingdom" (3:26], Compassionate to the creatures,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 مُحَمَّدًا عَبْدُكَ وَرَسُوْلُكَ وَخِيَرَتُكَ مِنْ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 muḥammadan `abduka warasūluka wakhiyaratuka min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that Muhammad is Your servant and Your messenger, Your chosen from among Your creatures.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حَمَّلْتَهُ رِسَالَتَكَ فَأَدَّاهَا وَأَمَرْتَهُ بِالنُّصْحِ لِأُمَّتِهِ فَنَصَحَ لَهَا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ḥammaltahu risālataka fa-addāhā wa-amar-tahu binnuṣ-ḥi li-ummatihi fanaṣaḥa lahā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didst charge him with Your message and he delivered it; You didst command him to counsel his community and he counselled 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فَصَلِّ عَلَى مُحَمَّدٍ وَ آلِهِ أَكْثَرَ مَا صَلَّيْتَ عَلَى أَحَدٍ مِنْ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faṣalli `alā muḥammadin wa ālihi akthara mā ṣallayta `alā aḥadin min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so bless Muhammad and his Household more than You hast blessed any of Your creatures!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آتِهِ عَنَّا أَفْضَلَ مَا آتَيْتَ أَحَدًا مِنْ عِبَادِكَ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ātihi `annā afḍala mā-ātayta aḥadan min `ibādik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him for our sake the best You hast given any of Your servants,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وَاجْزِهِ عَنَّا أَفْضَلَ وَأَكْرَمَ مَا جَزَيْتَ أَحَدًا مِنْ أَنْبِيَائِـكَ عَنْ أُمَّتِهِ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wajzihi `annā afḍala wa-akrama mā jazayta aḥadan min anbiyā-ika `an ummatih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repay him on our behalf better and more generously than You hast repaid any of Your prophets on behalf of his community!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إِنَّـكَ أَنْتَ الْمَنَّانُ بِالْجَسِيمِ الْغَـافِر لِلْعَظِيمِ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antal mannānu bil jasīmil ghafir lil`aẓīm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art All-kind with immensity, the Forgiver of the great,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أَرْحَمُ مِنْ كُلِّ رَحِيم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 ar-ḥamu min kulli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art more merciful than every possessor of mercy!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وَيُولِجُ صَاحِبَهُ فِيْهِ بِتَقْدِير مِنْهُ لِلْعِبَادِ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wayūliju ṣāḥibahu fīhi bitaqdīr minhu lil`ibād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makes its companion enter into it, as an ordainment from Him for His servants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اَلطَّيِّبِينَ الطَّاهِرِينَ الْاَخْيَارِ الَانْجَبِينَ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aṭ ṭayyibīnaṭ ṭāhirīnal akhyāril anjabīn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good, the pure, the chosen, the most distinguished!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فِيمَا يَغْـذُوهُمْ بِـهِ وَيُنْشئُهُمْ عَلَيْـهِ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fīmā yaghdhūhum bihi wayunsh-uhum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that through which He feeds them and with which He makes them grow.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6 -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