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5 -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يَا مَنْ لَا تَنْقَضِيْ عَجَائِبُ عَظَمَتِهِ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لَا تَفْنَى خَزَائِنُ رَحْمَتِهِ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lā tafnā khazā-inu raḥmatih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whose treasuries of mercy never diminish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send blessings upon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لَنَا نَصِيبًا فِيْ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lanā naṣīban fī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appoint for us a portion of Your mercy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تَنْقَطِعُ دُوْنَ رُؤْيَتِهِ الْأَبْصَارُ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tanqaṭi`u dūna ru-yatihil abṣār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before whose vision all eyes fall short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send blessings upon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أَدْنِنَا إِلَى قُرْبِكَ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adninā ilā qur-bik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bring us close to Your nearness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تَصْغُرُ عِنْدَ خَطَرِهِ الْأَخْطَارُ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taṣghuru `inda khaṭarihil akhṭār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before whose greatness all great things are small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send blessings upon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كَرِّمْنَا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karrimnā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us honor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تَظْهَرُ عِنْدَهُ بَوَاطِنُ الْأَخْبَارِ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taẓharu `indahu bawāṭinul akhbār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to whom all hidden tidings are manifest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the family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send blessings upon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تَفْضَحْنَا لَدَيْكَ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tafḍaḥnā ladayk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expose us not before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أَغْنِنَا عَنْ هِبَةِ الْوَهَّابِينَ بِهِبَتِكَ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aghninā `an hibatil wahhābīna bihibatik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make us free of need for the gifts of the givers through Your gift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اكْفِنَا وَحْشَةَ الْقَاطِعِينَ بِصِلَتِكَ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wakfinā waḥshatal qāṭi`īna biṣilatik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spare us the loneliness of those who break away through Your connection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لَا نَرْغَبَ إِلَى أَحَدٍ مَعَ بَذْلِكَ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 nar-ghaba ilā aḥadin ma`a badhlik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we desire none along with Your bestowal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نَسْتَوْحِشَ مِنْ أَحَدٍ مَعَ 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nastawḥisha min aḥadin ma`a 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feel lonely from none along with Your bounty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كِدْ لَنَا وَ لَا تَكِدْ عَلَيْنَا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kid lanā wa lā takid `alaynā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plan for us, and not against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امْكُرْ لَنَا وَ لَا تَمْكُرْ بِنَا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wamkur lanā wa lā tamkur binā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devise to our benefit, and not to our harm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أَدِلْ لَنَا وَ لَا تُدِلْ مِنَّا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adil lanā wa lā tudil minnā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the turn to us, and not to others against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Most Compassionate, the Most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قِنَا مِنْكَ وَ احْفَظْنَا بِكَ وَ اهْدِنَا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qinā minka waḥfaẓnā bika wahdinā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protect us from You, guard us through You, and guide us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تُبَاعِدْنَا عَنْكَ إِنَّ مَنْ تَقِهِ يَسْلَمْ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tubā`idnā `anka inna man taqihi yaslam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take us not far from You: he whom You protect stays safe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مَنْ تَهْدِهِ يَعْلَمْ وَ مَنْ تُقَرِّبْهُ إِلَيْكَ يَغْنَمْ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 tahdihi ya`lam wa man tuqarribhu ilayka yaghnam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whom You guide knows, and he whom You bring near gains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اكْفِنَا حَدَّ نَوَائِبِ الزَّمَانِ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wakfinā ḥadda nawā-ibiz zamān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spare us the cutting edge of time's turning changes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شَرَّ مَصَايِدِ الشَّيْطَانِ وَ مَرَارَةَ صَوْلَةِ السُّلْطَانِ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sharra maṣāyidish shayṭāni wa marārata ṣawlatis sulṭān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evil of the snares of the Satan, and the bitterness of the sovereign's aggression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إِنَّمَا يَكْتَْفِيْ الْمُكْتَفُونَ بِفَضْلِ قُوَّتِكَ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innamā yaktafil muktafūna bifaḍli quwwatik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the sufficient are sufficient only through Your might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آلِهِ وَ اكْفِنَا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wa-ālihi wakfinā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send blessings upon Muhammad and his Household and make us sufficient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إِنَّمَا يُعْطِيْ الْمُعْطُونَ مِنْ فَضْلِ جِدَتِكَ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innamā yu`ṭil mu`ṭūna min faḍli jidatik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give give only from Your wealth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لَا تَنْقَضِيْ عَجَائِبُ عَظَمَتِهِ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lā tanqaḍī `ajā-ibu `aẓamatih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whose wonders of magnificence never end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آلِهِ وَ أَعْطِنَا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wa-ālihi wa a`ṭinā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send blessings upon Muhammad and his Household and give to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إِنَّمَا يَهْتَدِيْ الْمُهْتَدُوْنَ بِنُوْرِ وَجْهِكَ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innamā yahtadil muhtadūna binūri wajhik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guided are guided only by the light of Your face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آلِهِ وَ اهْدِنَا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wa-ālihi wahdinā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send blessings upon Muhammad and his Household and guide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إِنَّكَ مَنْ وَالَيْتَ لَمْ يَضْرُرْهُ خِذْلَانُ الْخَاذِلِينَ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innaka man wālayta lam yaḍrur-hu khidhlānul khādhilīn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he whom You befriend is not injured by the abandonment of the abandoners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مَنْ أَعْطَيْتَ لَمْ يَنْقُصْهُ مَنْعُ الْمَانِعِينَ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 a`ṭayta lam yanquṣ-hu man`ul māni`īn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whom You give is not diminished by the withholding of the withholders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مَنْ هَدَيْتَ لَمْ يُغْوِهِ إِضْلَالُ الْمُضِلِّينَ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 hadayta lam yughwihi iḍlālul muḍillīn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whom You guide is not misled by the misguidance of the misguiders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آلِهِ وَ امْنَعْنَا بِعِزِّكَ مِنْ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wa-ālihi wamna`nā bi`izzika min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send blessings upon Muhammad and his Household, defend us from Your servants through Your might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أَغْنِنَا عَنْ غَيْرِكَ بِإِرْفَادِكَ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aghninā `an ghayrika bi-ir-fādik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us rich from all besides You through Your support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اسْلُكْ بِنَا سَبِيلَ الْحَقِّ بِإِرْشَادِكَ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wasluk binā sabīlal ḥaqqi bi-ir-shādik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us travel the path of the Truth through Your guidance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send blessings upon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سَلَامَةَ قُلُوبِنَا فِيْ ذِكْرِ عَظَمَتِكَ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salāmata qulūbinā fī dhikri `aẓamatik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put the soundness of our hearts in the remembrance of Your magnificence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فَرَاغَ أَبْدَانِنَا فِيْ شُكْرِ نِعْمَتِكَ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farāgha abdāninā fī shukri ni`matik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idleness of our bodies in giving thanks for Your favors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انْطِلَاقَ أَلْسِنَتِنَا فِيْ وَصْفِ مِنَّتِكَ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wanṭilāqa alsinatinā fī waṣfi minnatik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flow of our tongues in the description of Your kindness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اجْعَلْنَا مِنْ دُعَاتِكَ الدَّاعِينَ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waj`alnā min du`ātikad dā`īna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us among Your summoners who call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هُدَاتِكَ الدَّالِّينَ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hudātikad dāllīna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guiding ones who direct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مِنْ خَاصَّتِكَ الْخَاصِّينَ لَدَيْكَ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min khāṣṣatikal khāṣṣīna ladayk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special elite who are close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احْجُبْنَا عَنِ الْإِلْحَادِ فِيْ عَظَمَتِكَ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waḥjubnā `anil ilḥādi fī `aẓamatik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prevent us from deviation concerning Your magnificence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لَا تَنْتَهِيْ مُدَّةُ مُلْكِهِ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lā tantahī muddatu mulkih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whose sovereignty never ceases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send blessings upon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أَعْتِقْ رِقَابَنَا مِنْ نَقِمَتِكَ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a`tiq riqābanā min naqimatik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release our necks from Your vengeance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