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4 -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وَأَتْبَاعُ الرُّسُلِ وَمُصَدِّقُوهُمْ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فَاذْكُرْهُمْ مِنْكَ بِمَغْفِرَةٍ وَرِضْوَانٍ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fadhkur-hum minka bimaghfiratin wariḍwān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remember them with forgiveness and good pleasure!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وَأَصْحَابُ مُحَمَّدٍ خَاصَّةً الَّذِيْنَ أَحْسَنُوْا الصَّحَابَةَ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wa-aṣ-ḥābu muḥammadin khāṣṣatanil ladhīna aḥsanuṣ ṣaḥābah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and as for the Companions of Muhammad specifically, those who did well in companionship,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وَالَّذِيْنَ أَبْلُوْا الْبَلاَءَ الْحَسَنَ فِيْ نَصْرِهِ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walladhīna ablul balā-al ḥasana fī naṣrih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stood the good test in helping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وَكَانَفُوهُ وَأَسْرَعُوْا إِلَى وِفَادَتِهِ وَسَابَقُوْا إِلَى دَعْوَتِهِ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wakānafūhu wa-asra`ū ilā wifādatihi wasābaqū ilā da`watih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supported his mission, promptly advanced at his call, answered it as soon as he made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وَاسْتَجَابُوْا لَهُ حَيْثُ أَسْمَعَهُمْ حُجَّةَ رِسَالَاتِهِ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wastajābū lahu ḥaythu asma`ahum ḥujjata risālātih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responded to him when he made them hear his messages' argument,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وَفَارَقُوْا الْأَزْوَاجَ وَالْأَوْلاَدَ فِيْ إِظْهَارِ كَلِمَتِهِ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wafāraqul azwāja wal-awlāda fī iẓhāri kalimatih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separated from mates and children in manifesting his word,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وَقَاتَلُوْا الْآبَاءَ وَالْأَبْنَاءَ فِيْ تَثْبِيْتِ نُبُوَّتِهِ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waqātalul-ābā-a wal-abnā-a fī tathbīti nubuwwatih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fought against fathers and sons in strengthening his prophecy,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وَانْتَصَرُوْا بِهِ وَمَنْ كَانُوْا مُنْطَوِينَ عَلَى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wantaṣarū bihi waman kānū munṭawīna `alā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him gained victory; those who were wrapped 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مَحَبَّتِهِ يَرْجُونَ تِجَارَةً لَنْ تَبُورَ فِيْ مَوَدَّتِهِ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maḥabbatihi yar-jūna tijāratan lan tabūra fī mawaddatih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affection for him, "hoping for a commerce that comes not to naught" (35:29) in love for him;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وَالَّذِيْنَ هَجَرَتْهُمُ الْعَشَائِرُ إِذْ تَعَلَّقُوْا بِعُرْوَتِهِ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walladhīna hajarat-humul `ashā-iru idh ta`allaqū bi`ur-watih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were left by their clans when they clung to his handhold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وَانْتَفَتْ مِنْهُمُ الْقَرَابَاتُ إِذْ سَكَنُوْا فِيْ ظِلِّ قَرَابَتِهِ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wantafat minhumul qarābātu idh sakanū fī ẓilli qarābatih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denied by their kinsfolk when they rested in the shadow of his kinship;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تَنْسَ لَهُمُ اللَّهُمَّ مَا تَرَكُوْا لَكَ وَفِيكَ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tansa lahumullāhumma mā tarakū laka wafīk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forget not, O God, what they abandoned for You and in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وَأَرْضِهِمْ مِنْ رِضْوَانِكَ وَبِمَا حَاشُوْا الْخَلْقَ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wa-ar-ḍihim min riḍwānika wabimā ḥāshul khalqa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them pleased with Your good pleasure for the sake of the creatures they drove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وَكَانُوْا مَعَ رَسُولِكَ دُعَاةً لَكَ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wakānū ma`a rasūlika du`ātan laka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they were with Your Messenger, summoners to You for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وَاشْكُرْهُمْ عَلَى هَجْرِهِمْ فِيكَ دِيَارَ قَوْمِهِمْ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washkur-hum `alā hajrihim fīka diyāra qawmihim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Show gratitude to them for leaving the abodes of their people for Your sake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وَخُرُوجِهِمْ مِنْ سَعَةِ الْمَعَاشِ إِلَى ضِيقِهِ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wakhurūjihim min sa`atil ma`āshi ilā ḍīqih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going out from a plentiful livelihood to a narrow one,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كَثَّرْتَ فِيْ إِعْزَازِ دِينِكَ مِنْ مَظْلُومِهِمْ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kathhar-ta fī i`zāzi dīnika min maẓlūmihim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[show gratitude to] those of them who became objects of wrongdoing and whom You multiplied in exalting Your religion.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وَأَوْصِلْ إِلَى التَّابِعِينَ لَهُمْ بِإِحْسَانٍ، اَلَّذِيْنَ يَقُولُونَ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wa-awṣil ilat tābi`īna lahum bi-iḥsān, alladhīna yaqūlūn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and give to those who have done well in following the Companions, who say,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رَبَّنَا اغْفِرْ لَنَا وَلْإِخْوَانِنَا الَّذِيْنَ سَبَقُونَا بِالْإِيْمَانِ خَيْرَ جَزَائِكَ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rabbanaghfir lanā wal-ikhwāninal ladhīna sabaqūnā bil īmāni khayra jazā-ik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"Our Lord, forgive us and our brothers who went before us in faith" (59:10], Your best reward;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اَلَّذِيْنَ قَصَدُوْا سَمْتَهُمْ، وَتَحَرُّوْا وَجْهَتَهُمْ، وَمَضُوْا عَلَى شَاكِلَتِهِمْ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ladhīna qaṣadū samtahum, wataḥarrū wajhatahum, wamaḍū `alā shākilatihim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went straight to the Companions' road, sought out their course, and proceeded in their manner.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يَثْنِهِمْ رَيْبٌ فِيْ بَصِيرَتِهِمْ، وَلَمْ يَخْتَلِجْهُمْ شَكٌّ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yathnihim raybun fī baṣīratihim, walam yakhtalijhum shakk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doubt concerning their sure insight diverted them and no uncertainty shook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قَفْوِ آثَارِهِمْ وَالْإِئْتِمَامِ بِهِدَايَةِ مَنَارِهِمْ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qafwi-āthārihim wal-i-timāmi bihidāyati manārihim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following in their tracks and being led by the guidance of their light.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مُكَانِفِينَ وَمُوَازِرِينَ لَهُمْ، يَدِينُونَ بِدِينِهِمْ، وَيَهْتَدُوْنَ بِهَدْيِهِمْ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mukānifīna wamuwāzirīna lahum, yadīnūna bidīnihim, wayahtadūna bihadyihim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their assistants and supporters, they professed their religion, gained guidance through their guidance,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يَتَّفِقُونَ عَلَيْهِمْ، وَلَا يَتَّهِمُوْنَهُمْ فِيمَا أَدُّوْا إِلَيْهِمْ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yattafiqūna `alayhim, walā yattahimūnahum fīmā addū ilayhim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came to agreement with them, and never accused them in what they passed on to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وَصَلِّ عَلَى التَّابِعِينَ مِنْ يَوْمِنَا هَذَا إِلَى يَوْمِ الدِّينِ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waṣalli `alat tābi`īna min yawminā hadhā ilā yawmid 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and bless the Followers, from this day of ours to the Day of Doom,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أَزْوَاجِهِمْ، وَعَلَى ذُرِّيَّاتِهِمْ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azwājihim, wa`alā dhurriyyātihim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wives, their offspring,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مَنْ أَطَاعَكَ مِنْهُمْ صَلاَةً تَعْصِمُهُمْ بِهَا مِنْ مَعْصِيَتِكَ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man aṭā`aka minhum ṣalātan ta`ṣimuhum bihā min ma`ṣiyatik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among them who obey You, with a blessing through which You wilt preserve them from disobeying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وَتَفْسَحُ لَهُمْ فِيْ رِيَاضِ جَنَّتِكَ، وَتَمْنَعُهُمْ بِهَا مِنْ كَيْدِ الشَّيْطَانِ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watafsaḥu lahum fī riyāḍi jannatik, watamna`uhum bihā min kaydish shayṭān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room for them in the plots of Your Garden, defend them from the trickery of Satan,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وَتُعِينُهُمْ بِهَا عَلَى مَا اسْتَعَانُوكَ عَلَيْهِ مِنْ بِرٍّ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watu`īnuhum bihā `alā masta`ānūka `alayhi min birr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help them in the piety in which they seek help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وَتَقِيهِمْ طَوَارِقَ اللَّيْلِ وَالنَّهَارِ إِلَّا طَارِقًا يَطْرُقُ بِخَيْرٍ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wataqīhim ṭawāriqal layli wan nahāri illā ṭāriqan yaṭruqu bikhayr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protect them from sudden events that come by night and day - except the events which come with good 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وَأَتْبَاعُ الرُّسُلِ وَمُصَدِّقُوهُمْ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wa-atbā`ur rusuli wamuṣaddiqūhum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as for the followers of the messengers and those of the people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وَتَبْعَثُهُمْ بِهَا عَلَى اعْتِقَادِ حُسْنِ الرَّجَاءِ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watab`athuhum bihā `ala`tiqādi ḥusnir rajā-i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incite them to tie firmly the knot of good hope in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وَالطَّمَعِ فِيمَا عِنْدَكَ، وَتَرْكِ التُّهَمَةِ فِيمَا تَحْوِيهِ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 ṭama`i fīmā `indak, watar-kit tuhamati fīmā taḥwīh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desire what is with You, and refrain from ill thoughts [toward You] because of what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أَيْدِيْ الْعِبَادِ لِتَرُدَّهُمْ إِلَى الرَّغْبَةِ إِلَيْكَ وَالرَّهْبَةِ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aydil `ibādi litaruddahum ilar raghbati ilayka war rahbati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hands of Your servants' hold. Thus You mayest restore them to beseeching You and fearing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وَتُزَهِّدَهُمْ فِيْ سَعَةِ الْعَاجِلِ وَتُحَبِّبَ إِلَيْهِمُ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watuzahhidahum fī sa`atil `ājili watuḥabbiba ilayhim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induce them to renounce the plenty of the immediate, make them love to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اَلْعَمَلَ لِلْآجِلِ، وَالْإِسْتِعْدَادَ لِمَا بَعْدَ الْمَوْتِ وَتُهَوِّنَ عَلَيْهِمْ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`amala lil-ājil, wal-isti`dāda limā ba`dal mawti watuhawwina `alayhim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work for the sake of the deferred and prepare for what comes after death, make easy for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كُلَّ كَرْبٍ يَحُلُّ بِهِمْ يَوْمَ خُرُوجِ الْأَنْفُسِ مِنْ أَبْدَانِهَا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kulla kar-bin yaḥullu bihim yawma khurūjil anfusi min abdānihā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every distress that comes to them on the day when souls take leave from bodies,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وَتُعَافِيَهُمْ مِمَّا تَقَعُ بِهِ الْفِتْنَةُ مِنْ مَحْذُورَاتِهَا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watu`āfiyahum mimmā taqa`u bihil fitnatu min maḥdhūrātihā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release them from that which brings about the perils of temptation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وَكَبَّةِ النَّارِ وَطُولِ الْخُلُودِ فِيهَا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wakabbatin nāri waṭūlil khulūdi fīhā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being thrown down in the Fire and staying forever within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وَتُصَيِّرَهُمْ إِلَى أَمْنٍ مِنْ مَقِيلِ الْمُتَّقِينَ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watuṣayyirahum ilā amnin min maqīlil muttaqīn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take them to security, the resting place of the godfearing.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أَهْلِ الَارْضِ بِالْغَيْبِ عِنْدَ مُعَارَضَةِ الْمُعَانِدِيْنَ لَهُمْ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ahlil ar-ḍi bil ghaybi `inda mu`āraḍatil mu`ānidīna lahum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 the earth who attested to them unseen (while the obstinate resisted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بِالتَّكْذِيبِ وَالْإِشْتِيَاقِ إِلَى الْمُرْسَلِينَ بِحَقَائِقِ الَايْمَانِ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bittakdhībi wal-ishtiyāqi ilal mur-salīna biḥaqā-iqil aymān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crying lies) - they yearned for the emissaries through the realities of faith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كُلِّ دَهْرٍ وَزَمَانٍ أَرْسَلْتَ فِيهِ رَسُولًا، وَأَقَمْتَ لِأَهْلِهِ دَلِيْلًا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kulli dahrin wazamānin ar-salta fīhi rasūlā, wa-aqamta li-ahlihi dalīlā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every era and time in which You didst send a messenger and set up for the people a director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لَدُنْ آدَمَ إِلَى مُحَمَّدٍ صَلَّى اللَّهُ عَلَيْهِ وَ آلِهِ مِنْ أَئِمَّةِ الْهُدَى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ladun-ādama ilā muḥammadin ṣallallāhu `alayhi wa ālihi min a-immatil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period of Adam down to Muhammad (God bless him and his Household) from among the imams of guidance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وَقَادَةِ أَهْلِ التُّقَى عَلَى جَمِيْعِهِمُ السَّلاَمُ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waqādati ahlit tuqā `alā jamī`ihimus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leaders of the godfearing (upon them all be peace) 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