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وَالْحَمْدُ لِلَّهِ الَّذِيْ مَنَّ عَلَيْنَا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جَعَلَنَا شُهَدَاءَ عَلَى مَنْ جَحَدَ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ja`alanā shuhadā-a `alā man jaḥad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us witnesses over those who deny,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وَكَثَّرَنَا بِمَنِّهِ عَلَى مَنْ قَلَّ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wakathharanā bimannihi `alā man qall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increased us by His kindness over those who are few.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أَمِينِكَ عَلَى 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amīnika `alā 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Muhammad, entrusted by You with Your revelation,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وَنَجِيبِكَ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wanajībika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distinguished by You among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صَفِيِّكَ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ṣafiyyika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devoted to You among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إِمَامِ الرَّحْمَةِ وَقَائِدِ الْخَيْرِ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imāmir raḥmati waqā-idil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imam of mercy, the leader of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مِفْتَاحِ الْبَرَكَةِ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miftāḥil barakah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key to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نَصَبَ لِأَمْرِكَ نَفْسَهُ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naṣaba li-amrika nafsah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wearied his soul for Your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عَرَّضَ فِيكَ لِلْمَكْرُوهِ بَدَنَهُ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`arraḍa fīka lilmakrūhi badanah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exposed his body to detested things for Your sake,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وَكَاشَفَ فِيْ الدُّعَاءِ إِلَيْكَ حَامَّتَهُ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wakāshafa fid du`ā-i ilayka ḥāmmatah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open enmity toward his next of kin by summoning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وَحَارَبَ فِيْ رِضَاكَ أُسْرَتَهُ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waḥāraba fī riḍāka usratah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fought against his family for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وَقَطَعَ فِيْ إِحْيَاءِ دِينِكَ رَحِمَهُ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waqaṭa`a fī iḥyā-i dīnika raḥimah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the ties of the womb in giving life to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أَقْصَى الْأَدْنَيْنَ عَلَى جُحُودِهِمْ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aqṣal adnayna `alā juḥūdihim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sent far those close because of their denial,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قَرَّبَ الْأَقْصَيْنَ عَلَى اسْتِجَابَتِهِمْ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qarrabal aqṣayna `alastijābatihim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brought near those far because of their response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وَالَى فِيكَ الْأَبْعَدِيْنَ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wālā fīkal ab`adīn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friendship to the most distant for Your sake,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عَادَى فِيكَ الْأَقْرَبِينَ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`ādā fīkal aqrabīn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displayed enmity toward the nearest for Your sake,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أَدْأَبَ نَفْسَهُ فِيْ تَبْلِيغِ رِسَالَتِكَ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ad-aba nafsahu fī tablīghi risālatik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his soul persevere in delivering Your message,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وَأَتْعَبَهَا بِالدُّعَاءِ إِلَى مِلَّتِكَ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wa-at`abahā bid du`ā-i ilā millatik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tired it in summoning to Your creed,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شَغَلَهَا بِالنُّصْحِ لِأَهْلِ دَعْوَتِكَ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shaghalahā binnuṣ-ḥi li-ahli da`watik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busied it in counselling those worthy of Your summons,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وَهَاجَرَ إِلَى بِلَادِ الْغُرْبَةِ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wahājara ilā bilādil ghur-bah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migrated to the land of exile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وَمَحَلِّ النَّأْيِ عَنْ مَوْطِنِ رَحْلِهِ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wamaḥallin na-yi `an mawṭini raḥlih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place of remoteness from the home of his saddlebags,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وَمَوْضِعِ رِجْلِهِ وَ مَسْقَطِ رَأْسِهِ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wamawḍi`i rijlihi wa masqaṭi ra-sih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walkway of his feet, the ground of his birth,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وَمَأْنَسِ نَفْسِهِ إِرَادَةً مِنْهُ لِإِعْزَازِ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wama-nasi nafsihi irādatan minhu li-i`zāzi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intimate abode of his soul, desiring to exalt Your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وَاسْتِنْصَارًا عَلَى أَهْلِ الْكُفْرِ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wastinṣāran `alā ahlil kufri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seeking help against those who disbelieved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اسْتَتَبَّ لَهُ مَا حَاوَلَ فِيْ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ḥattastatabba lahu mā ḥāwala fī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what he attempted against Your enemies went well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وَاسْتَتَمَّ لَهُ مَا دَبَّرَ فِيْ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wastatamma lahu mā dabbara fī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he arranged for Your friends was accomplished.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فَنَهَدَ إِلَيْهِمْ مُسْتَفْتِحًا بِعَوْنِكَ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fanahada ilayhim mustaftiḥan bi`awnik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rose up against them seeking victory through Thine aid,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وَمُتَقَوِّيًا عَلَى ضَعْفِهِ بِنَصْرِكَ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wamutaqawwiyan `alā ḍa`fihi binaṣrik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becoming strong in spite of his weakness with Your help.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فَغَزَاهُمْ فِيْ عُقْرِ دِيَارِهِمْ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faghazāhum fī `uqri diyārihim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fought against them in the centre of their cities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وَهَجَمَ عَلَيْهِمْ فِيْ بُحْبُوحَةِ قَرَارِهِمْ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wahajama `alayhim fī buḥbūḥati qarārihim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attacked them in the midst of their dwellings,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 الَّذِيْ مَنَّ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lillāhil ladhī manna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 who was kind to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ظَهَرَ أَمْرُكَ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ẓahara amruk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Your command prevailed,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وَعَلَتْ كَلِمَتُكَ وَلَوْ كَرِهَ الْمُشْرِكُونَ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wa`alat kalimatuka walaw karihal mushrikūn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word rose up, though the idolaters were averse.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فَارْفَعْهُ بِمَا كَدَحَ 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far-fa`hu bimā kadaḥa 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raise him, because of his labours for Your sake,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الدَّرَجَةِ الْعُلْيَا مِنْ جَنَّتِكَ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ilad darajatil `ulyā min jannatik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highest degree of Your Garden,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يُسَاوَى فِيْ مَنْزِلَةٍ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yusāwā fī manzilah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none may equal him in station,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يُكَافَأَ فِيْ مَرْتَبَةٍ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yukāfa-a fī mar-tabah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may match him in level,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يُوَازِيَهُ لَدَيْكَ مَلَكٌ مُقَرَّبٌ وَلَا نَبِيٌّ مُرْسَلٌ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yuwāziyahu ladayka malakun muqarrabun walā nabiyyun mur-sal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angel brought nigh or prophet sent out may parallel him in Your sight.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وَعَرِّفْهُ فِيْ أَهْلِهِ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wa`arrifhu fī ahlihiṭ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inform him concerning his Household the pure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وَأُمَّتِهِ الْمُؤْمِنِيْنَ مِنْ حُسْنِ الشَّفَاعَةِ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wa-ummatihil mu-minīna min ḥusnish shafā`ah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community the faithful of an excellent intercession,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أَجَلَّ مَا وَعَدْتَهُ يَا نَافِذَ الْعِدَةِ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ajalla mā wa`adtahu yā nāfidhal `idah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greater than what You hast promised him! O Keeper of promises!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بِمُحَمَّدٍ نَبِيِّهِ صَلَّى اللَّهُ عَلَيْهِ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bimuḥammadin nabiyyihi ṣallallāhu `alayhi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Muhammad, His Prophet (God bless him and his Household)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وَافِيَ الْقَوْلِ يَا مُبَدِّلَ السَّيِّئَاتِ بِأَضْعَافِهَا مِنَ الْحَسَنَاتِ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wāfiyal qawli yā mubaddilas sayyi-āti bi-aḍ`āfihā minal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Faithful to Your word! O He who changes evil deeds into manifold good deeds!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الْفَضْلِ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faḍlil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of bounty abounding!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دُوْنَ الْاُمَمِ الْمَاضِيَةِ وَالْقُـرُونِ السَّالِفَةِ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dūnal umamil māḍiyati walqurūnis sālifah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exclusion of past communities and bygone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بِقُدْرَتِهِ الَّتِيْ لَا تَعْجِزُ عَنْ شَيْءٍ وَ إِنْ عَظُمَ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biqudratihil latī lā ta`jizu `an shay-in wa in `aẓum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displaying thereby His power, which nothing can render incapable though it be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يَفُوتُهَا شَيْءٌ وَ إِنْ لَطُفَ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yafūtuhā shay-un wa in laṭuf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nothing can escape though it be subtle.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فَخَتَمَ بِنَا عَلَى جَمِيْعِ مَنْ ذَرَأَ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fakhatama binā `alā jamī`i man dhara-a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sealed through us all He created,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