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37" r:id="rId88"/>
    <p:sldId id="338" r:id="rId89"/>
    <p:sldId id="339" r:id="rId90"/>
    <p:sldId id="340" r:id="rId91"/>
    <p:sldId id="341" r:id="rId92"/>
    <p:sldId id="342" r:id="rId93"/>
    <p:sldId id="343" r:id="rId94"/>
    <p:sldId id="344" r:id="rId95"/>
    <p:sldId id="345" r:id="rId96"/>
    <p:sldId id="346" r:id="rId97"/>
    <p:sldId id="347" r:id="rId98"/>
    <p:sldId id="348" r:id="rId99"/>
    <p:sldId id="349" r:id="rId100"/>
    <p:sldId id="350" r:id="rId101"/>
    <p:sldId id="351" r:id="rId102"/>
    <p:sldId id="352" r:id="rId103"/>
    <p:sldId id="353" r:id="rId104"/>
    <p:sldId id="354" r:id="rId105"/>
    <p:sldId id="355" r:id="rId106"/>
    <p:sldId id="356" r:id="rId107"/>
    <p:sldId id="357" r:id="rId108"/>
    <p:sldId id="358" r:id="rId109"/>
    <p:sldId id="359" r:id="rId110"/>
    <p:sldId id="360" r:id="rId111"/>
    <p:sldId id="361" r:id="rId112"/>
    <p:sldId id="362" r:id="rId113"/>
    <p:sldId id="363" r:id="rId114"/>
    <p:sldId id="364" r:id="rId115"/>
    <p:sldId id="365" r:id="rId116"/>
    <p:sldId id="366" r:id="rId117"/>
    <p:sldId id="367" r:id="rId118"/>
    <p:sldId id="368" r:id="rId119"/>
    <p:sldId id="369" r:id="rId120"/>
    <p:sldId id="370" r:id="rId121"/>
    <p:sldId id="371" r:id="rId122"/>
    <p:sldId id="372" r:id="rId123"/>
    <p:sldId id="373" r:id="rId124"/>
    <p:sldId id="374" r:id="rId125"/>
    <p:sldId id="375" r:id="rId126"/>
    <p:sldId id="376" r:id="rId127"/>
    <p:sldId id="377" r:id="rId128"/>
    <p:sldId id="378" r:id="rId129"/>
    <p:sldId id="379" r:id="rId130"/>
    <p:sldId id="380" r:id="rId131"/>
    <p:sldId id="381" r:id="rId1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Relationship Id="rId79" Type="http://schemas.openxmlformats.org/officeDocument/2006/relationships/slide" Target="slides/slide73.xml"/><Relationship Id="rId80" Type="http://schemas.openxmlformats.org/officeDocument/2006/relationships/slide" Target="slides/slide74.xml"/><Relationship Id="rId81" Type="http://schemas.openxmlformats.org/officeDocument/2006/relationships/slide" Target="slides/slide75.xml"/><Relationship Id="rId82" Type="http://schemas.openxmlformats.org/officeDocument/2006/relationships/slide" Target="slides/slide76.xml"/><Relationship Id="rId83" Type="http://schemas.openxmlformats.org/officeDocument/2006/relationships/slide" Target="slides/slide77.xml"/><Relationship Id="rId84" Type="http://schemas.openxmlformats.org/officeDocument/2006/relationships/slide" Target="slides/slide78.xml"/><Relationship Id="rId85" Type="http://schemas.openxmlformats.org/officeDocument/2006/relationships/slide" Target="slides/slide79.xml"/><Relationship Id="rId86" Type="http://schemas.openxmlformats.org/officeDocument/2006/relationships/slide" Target="slides/slide80.xml"/><Relationship Id="rId87" Type="http://schemas.openxmlformats.org/officeDocument/2006/relationships/slide" Target="slides/slide81.xml"/><Relationship Id="rId88" Type="http://schemas.openxmlformats.org/officeDocument/2006/relationships/slide" Target="slides/slide82.xml"/><Relationship Id="rId89" Type="http://schemas.openxmlformats.org/officeDocument/2006/relationships/slide" Target="slides/slide83.xml"/><Relationship Id="rId90" Type="http://schemas.openxmlformats.org/officeDocument/2006/relationships/slide" Target="slides/slide84.xml"/><Relationship Id="rId91" Type="http://schemas.openxmlformats.org/officeDocument/2006/relationships/slide" Target="slides/slide85.xml"/><Relationship Id="rId92" Type="http://schemas.openxmlformats.org/officeDocument/2006/relationships/slide" Target="slides/slide86.xml"/><Relationship Id="rId93" Type="http://schemas.openxmlformats.org/officeDocument/2006/relationships/slide" Target="slides/slide87.xml"/><Relationship Id="rId94" Type="http://schemas.openxmlformats.org/officeDocument/2006/relationships/slide" Target="slides/slide88.xml"/><Relationship Id="rId95" Type="http://schemas.openxmlformats.org/officeDocument/2006/relationships/slide" Target="slides/slide89.xml"/><Relationship Id="rId96" Type="http://schemas.openxmlformats.org/officeDocument/2006/relationships/slide" Target="slides/slide90.xml"/><Relationship Id="rId97" Type="http://schemas.openxmlformats.org/officeDocument/2006/relationships/slide" Target="slides/slide91.xml"/><Relationship Id="rId98" Type="http://schemas.openxmlformats.org/officeDocument/2006/relationships/slide" Target="slides/slide92.xml"/><Relationship Id="rId99" Type="http://schemas.openxmlformats.org/officeDocument/2006/relationships/slide" Target="slides/slide93.xml"/><Relationship Id="rId100" Type="http://schemas.openxmlformats.org/officeDocument/2006/relationships/slide" Target="slides/slide94.xml"/><Relationship Id="rId101" Type="http://schemas.openxmlformats.org/officeDocument/2006/relationships/slide" Target="slides/slide95.xml"/><Relationship Id="rId102" Type="http://schemas.openxmlformats.org/officeDocument/2006/relationships/slide" Target="slides/slide96.xml"/><Relationship Id="rId103" Type="http://schemas.openxmlformats.org/officeDocument/2006/relationships/slide" Target="slides/slide97.xml"/><Relationship Id="rId104" Type="http://schemas.openxmlformats.org/officeDocument/2006/relationships/slide" Target="slides/slide98.xml"/><Relationship Id="rId105" Type="http://schemas.openxmlformats.org/officeDocument/2006/relationships/slide" Target="slides/slide99.xml"/><Relationship Id="rId106" Type="http://schemas.openxmlformats.org/officeDocument/2006/relationships/slide" Target="slides/slide100.xml"/><Relationship Id="rId107" Type="http://schemas.openxmlformats.org/officeDocument/2006/relationships/slide" Target="slides/slide101.xml"/><Relationship Id="rId108" Type="http://schemas.openxmlformats.org/officeDocument/2006/relationships/slide" Target="slides/slide102.xml"/><Relationship Id="rId109" Type="http://schemas.openxmlformats.org/officeDocument/2006/relationships/slide" Target="slides/slide103.xml"/><Relationship Id="rId110" Type="http://schemas.openxmlformats.org/officeDocument/2006/relationships/slide" Target="slides/slide104.xml"/><Relationship Id="rId111" Type="http://schemas.openxmlformats.org/officeDocument/2006/relationships/slide" Target="slides/slide105.xml"/><Relationship Id="rId112" Type="http://schemas.openxmlformats.org/officeDocument/2006/relationships/slide" Target="slides/slide106.xml"/><Relationship Id="rId113" Type="http://schemas.openxmlformats.org/officeDocument/2006/relationships/slide" Target="slides/slide107.xml"/><Relationship Id="rId114" Type="http://schemas.openxmlformats.org/officeDocument/2006/relationships/slide" Target="slides/slide108.xml"/><Relationship Id="rId115" Type="http://schemas.openxmlformats.org/officeDocument/2006/relationships/slide" Target="slides/slide109.xml"/><Relationship Id="rId116" Type="http://schemas.openxmlformats.org/officeDocument/2006/relationships/slide" Target="slides/slide110.xml"/><Relationship Id="rId117" Type="http://schemas.openxmlformats.org/officeDocument/2006/relationships/slide" Target="slides/slide111.xml"/><Relationship Id="rId118" Type="http://schemas.openxmlformats.org/officeDocument/2006/relationships/slide" Target="slides/slide112.xml"/><Relationship Id="rId119" Type="http://schemas.openxmlformats.org/officeDocument/2006/relationships/slide" Target="slides/slide113.xml"/><Relationship Id="rId120" Type="http://schemas.openxmlformats.org/officeDocument/2006/relationships/slide" Target="slides/slide114.xml"/><Relationship Id="rId121" Type="http://schemas.openxmlformats.org/officeDocument/2006/relationships/slide" Target="slides/slide115.xml"/><Relationship Id="rId122" Type="http://schemas.openxmlformats.org/officeDocument/2006/relationships/slide" Target="slides/slide116.xml"/><Relationship Id="rId123" Type="http://schemas.openxmlformats.org/officeDocument/2006/relationships/slide" Target="slides/slide117.xml"/><Relationship Id="rId124" Type="http://schemas.openxmlformats.org/officeDocument/2006/relationships/slide" Target="slides/slide118.xml"/><Relationship Id="rId125" Type="http://schemas.openxmlformats.org/officeDocument/2006/relationships/slide" Target="slides/slide119.xml"/><Relationship Id="rId126" Type="http://schemas.openxmlformats.org/officeDocument/2006/relationships/slide" Target="slides/slide120.xml"/><Relationship Id="rId127" Type="http://schemas.openxmlformats.org/officeDocument/2006/relationships/slide" Target="slides/slide121.xml"/><Relationship Id="rId128" Type="http://schemas.openxmlformats.org/officeDocument/2006/relationships/slide" Target="slides/slide122.xml"/><Relationship Id="rId129" Type="http://schemas.openxmlformats.org/officeDocument/2006/relationships/slide" Target="slides/slide123.xml"/><Relationship Id="rId130" Type="http://schemas.openxmlformats.org/officeDocument/2006/relationships/slide" Target="slides/slide124.xml"/><Relationship Id="rId131" Type="http://schemas.openxmlformats.org/officeDocument/2006/relationships/slide" Target="slides/slide125.xml"/><Relationship Id="rId132" Type="http://schemas.openxmlformats.org/officeDocument/2006/relationships/slide" Target="slides/slide12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1 -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اَلْحَمْدُ لِلَّهِ الْأَوَّلِ بِلَا أَوَّلٍ كَانَ قَبْلَهُ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ثُمَّ سَلَكَ بِهِمْ طَرِيقَ إِرَادَتِهِ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thumma salaka bihim ṭarīqa irādatih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He made them walk on the path of His desire,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أَدْنَى مَلَائِكَتِهِ إِلَيْهِ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adnā malā-ikatihi ilayh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His angels closest to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أَكْرَمُ خَلِيقَتِهِ عَلَيْهِ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akramu khalīqatihi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His creatures most noble in His eyes,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أَرْضَى حَامِدِيهِ لَدَيْهِ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ar-ḍā ḥāmidīhi ladayh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His praisers most pleasing to Him;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حَمْدًا يَفْضُلُ سَائِرَ الْحَمْدِ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ḥamdan yafḍulu sā-iral ḥamd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praise that may surpass other praises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كَفَضْلِ رَبِّنَا عَلَى جَمِيْعِ خَلْقِهِ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kafaḍli rabbinā `alā jamī`i khalqih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our Lord surpasses all His creatures.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ثُمَّ لَهُ الْحَمْدُ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thumma lahul ḥamd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to Him belongs praise,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مَكَانَ كُلِّ نِعْمَةٍ لَهُ عَلَيْنَا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makāna kulli ni`matin lahu `alaynā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place of His every favour upon 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عَلَى جَمِيْعِ عِبَادِهِ الْمَاضِينَ وَ الْبَاقِينَ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`alā jamī`i `ibādihil māḍīna wal bāqīn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upon all His servants, past and still remaining,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عَدَدَ مَا أَحَاطَ بِهِ عِلْمُهُ مِنْ جَمِيْعِ الْأَشْيَاءِ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`adada mā aḥāṭa bihi `ilmuhu min jamī`il ashyā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the number of all things His knowledge encompasses,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مَكَانَ كُلِّ وَاحِدَةٍ مِنْهَا عَدَدُهَا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makāna kulli wāḥidatin minhā `adaduhā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 place of each of His favours,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بَعَثَهُمْ فِيْ سَبِيلِ مَحَبَّتِهِ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ba`athahum fī sabīli maḥabbatih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sent them out on the way of His love.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أَضْعَافًا مُضَاعَفَةً أَبَدًا سَرْمَدًا إِلَى يَوْمِ الْقِيَامَةِ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aḍ`āfan muḍā`afatan abadan sar-madan ilā yawmil qiyāmah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their number doubling and redoubling always and forever, to the Day of Resurrection;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حَمْدًا لَا مُنْتَهَى لِحَدِّهِ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ḥamdan lā muntahā liḥaddih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praise whose bound has no utmost end,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حِسَابَ لِعَدَدِهِ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ḥisāba li`adadih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whose number has no reckoning,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مَبْلَغَ لِغَايَتِهِ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mablagha lighāyatih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whose limit cannot be reached,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انْقِطَاعَ لِأَمَدِهِ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lanqiṭā`a li-amadih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whose period cannot be cut off;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حَمْدًا يَكُونُ وُصْلَةً إِلَى طَاعَتِهِ وَ عَفْوِهِ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ḥamdan yakūnu wuṣlatan ilā ṭā`atihi wa `afwih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praise which will become a link to His obedience and pardon,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سَبَبًا إِلَى رِضْوَانِهِ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sababan ilā riḍwānih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tie to His good pleasure,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ذَرِيْعَةً إِلَى مَغْفِرَتِهِ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dharī`atan ilā maghfiratih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means to His forgiveness,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طَرِيقًا إِلَى جَنَّتِهِ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ṭarīqan ilā jannatih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path to His Garden,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خَفِيرًا مِنْ نَقِمَتِهِ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khafīran min naqimatih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protector against His vengeance,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يَمْلِكُونَ تَأْخِيرًا عَمَّا قَدَّمَهُمْ إِلَيْهِ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yamlikūna ta-khīran `ammā qaddamahum ilayh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They cannot keep back from that to which He has sent them forward,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أَمْنًا مِنْ غَضَبِهِ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amnan min ghaḍabih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security against His wrath,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ظَهِيرًا عَلَى طَاعَتِهِ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ẓahīran `alā ṭā`atih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 aid to obeying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حَاجِزًا عَنْ مَعْصِيَتِهِ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ḥājizan `an ma`ṣiyatih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barrier against disobeying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عَوْنًا عَلَى تَأْدِيَةِ حَقِّهِ وَ وَظَائِفِهِ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`awnan `alā ta-diyati ḥaqqihi wa waẓā-ifih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help in fulfilling His right and His duties;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حَمْدًا نَسْعَدُ بِهِ فِيْ السُّعَدَاءِ مِنْ أَوْلِيَائِهِ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ḥamdan nas`adu bihi fis su`adā-i min awliyā-ih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praise that will make us felicitous among His felicitous friends,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نَصِيرُ بِهِ فِيْ نَظْمِ الشُّهَدَاءِ بِسُيُوفِ أَعْدَائِهِ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naṣīru bihi fī naẓmish shuhadā-i bisuyūfi a`dā-ih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bring us into the ranks of those martyred by the swords of His enemies.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إِنَّهُ وَلِيٌّ حَمِيدٌ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innahu waliyyun ḥamīd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is a Friend, Praiseworthy!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يَسْتَطِيعُونَ تَقَدُّمًا إِلَى مَا أَخَّرَهُمْ عَنْهُ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yastaṭī`ūna taqadduman ilā mā akhharahum `anh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can they go forward to that from which He has kept them back.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جَعَلَ لِكُلِّ رُوحٍ مِنْهُمْ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ja`ala likulli rūḥin minhum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assigned from His provision to each of their spirits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قُوتًا مَعْلُومًا مَقْسُومًا مِنْ رِزْقِهِ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qūtan ma`lūman maqsūman min rizqih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nourishment known and apportioned.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يَنْقُصُ مَنْ زَادَهُ نَاقِصٌ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yanquṣu man zādahu nāqiṣ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 decreaser decreases those whom He increases,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يَزِيدُ مَنْ نَقَصَ مِنْهُمْ زَائِدٌ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yazīdu man naqaṣa minhum zā-id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 increaser increases those of them whom He decreases.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ثُمَّ ضَرَبَ لَهُ فِيْ الْحَيَاةِ أَجَلًا مَوْقُوتًا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thumma ḍaraba lahu fil ḥayāti ajalan mawqūtā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for each spirit He strikes a fixed term in life,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نَصَبَ لَهُ أَمَدًا مَحْدُودًا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naṣaba lahu amadan maḥdūdā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each He sets up a determined end;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يَتَخَطَّأُ إِلَيْهِ بِأَيَّامِ عُمُرِهِ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yatakhaṭṭa-u ilayhi bi-ayyāmi `umurih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walks toward it through the days of his span,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يَرْهَقُهُ بِأَعْوَامِ دَهْرِهِ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yar-haquhu bi-a`wāmi dahrih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overtakes it through the years of his time.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إِذَا بَلَغَ أَقْصَى أَثَرِهِ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idhā balagha aqṣā atharih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Then, when he takes his final step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اسْتَوْعَبَ حِسَابَ عُمُرِهِ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wastaw`aba ḥisāba `umurih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embraces the reckoning of his span,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قَبَضَهُ إِلَى مَا نَدَبَهُ إِلَيْهِ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qabaḍahu ilā mā nadabahu ilayh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God seizes him to the abundant reward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مَوْفُورِ ثَوَابِهِ، أَوْ مَحْذُورِ عِقَابِهِ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mawfūri thawābih, aw maḥdhūri `iqābih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the feared punishment to which He has called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لِيَجْزِيَ الَّذِيْنَ أَسَاءُوْا بِمَا عَمِلُوْا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liyajziyal ladhīna asā-ū bimā `amilū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"That He may repay those who do evil for what they have done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يَجْزِيَ الَّذِيْنَ أَحْسَنُوْا بِالْحُسْنَى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yajziyal ladhīna aḥsanū bil ḥusnā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repay those who do good with goodness" (53:31],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عَدْلًا مِنْهُ، تَقَدَّسَتْ أَسْمَاؤُهُ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`adlan minh, taqaddasat asma-uh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justice from Him (holy are His names,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تَظاَهَرَتْ آلَاؤُهُ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taẓāharat-āla-uh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manifest His boons).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يُسْأَلُ عَمَّا يَفْعَلُ وَ هُمْ يُسْأَلُونَ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yus-alu `ammā yaf`alu wa hum yus-alūn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"He shall not be questioned as to what He does, but they shall be questioned" (21:23).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الْحَمْدُ لِلَّهِ الَّذِيْ لَوْ حَبَسَ عَنْ عِبَادِهِ مَعْرِفَةَ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 ḥamdu lillāhil ladhī law ḥabasa `an `ibādihi ma`rifah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Praise belongs to God, for, had He withheld from His servants the knowledge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حَمْدِهِ عَلَى مَا أَبْلَاهُمْ مِنْ مِنَنِهِ الْمُتَتَابِعَةِ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ḥamdihi `alā mā ablāhum min minanihil mutatābi`ah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praise Him for the uninterrupted kindnesses with which He has tried them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أَسْبَغَ عَلَيْهِمْ مِنْ نِعَمِهِ الْمُتَظَاهِرَةِ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asbagha `alayhim min ni`amihil mutaẓāhirah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manifest favours which He has lavished upon them,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لَتَصَرَّفُوْا فِيْ مِنَنِهِ فَلَمْ يَحْمَدُوهُ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lataṣarrafū fī minanihi falam yaḥmadūh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they would have moved about in His kindnesses without praising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تَوَسَّعُوْا فِيْ رِزْقِهِ فَلَمْ يَشْكُرُوهُ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tawassa`ū fī rizqihi falam yashkurūh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spread themselves out in His provision without thanking Him.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لَوْ كَانُوْا كَذَلِكَ لَخَرَجُوْا مِنْ حُدُودِ الْإِنْسَانِيَّةِ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law kānū kadhalika lakharajū min ḥudūdil insāniyyah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Had such been the case, they would have left the bounds of humanity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إِلَى حَدِّ الْبَهِيمِيَّةِ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 ḥaddil bahīmiyyah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that of beastliness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فَكَانُوْا كَمَا وَصَفَ فِيْ مُحْكَمِ كِتَابِهِ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fakānū kamā waṣafa fī muḥkami kitābih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become as He has described in the firm text of His Book: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إِنْ هُمْ إِلَّا كَالْأَنْعَامِ بَلْ هُمْ أَضَلُّ سَبيلًا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 hum illā kal-an`āmi bal hum aḍallu sabilā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"They are but as the cattle—nay, but they are further astray from the way"! (25:46)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اَلْحَمْدُ لِلَّهِ الْأَوَّلِ بِلَا أَوَّلٍ كَانَ قَبْلَهُ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ḥamdu lillāhil awwali bilā awwalin kāna qablah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Praise belongs to God, the First, without a first before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الْحَمْدُ لِلَّهِ عَلَى مَا عَرَّفَنَا مِنْ نَفْسِهِ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 ḥamdu lillāhi `alā mā `arrafanā min nafsih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Praise belongs to God, for the true knowledge of Himself He has given to 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أَلْهَمَنَا مِنْ شُكْرِهِ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alhamanā min shukrih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thanksgiving He has inspired us to offer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فَتَحَ لَنَا مِنْ أَبْوَابِ الْعِلْمِ بِرُبُوبِيَّتِهِ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fataḥa lanā min abwābil `ilmi birubūbiyyatih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doors to knowing His Lordship He has opened for 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دَلَّنَا عَلَيْهِ مِنَ الْإِخْلَاصِ لَهُ فِيْ تَوْحِيدِهِ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dallanā `alayhi minal ikhlāṣi lahu fī tawḥīdih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sincerity towards Him in professing His Unity to which He has led 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جَنَّبَنَا مِنَ الْإِلْحَادِ وَ الشَّكِّ فِيْ أَمْرِهِ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jannabanā minal ilḥādi wash shakki fī amrih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deviation and doubt in His Command from which He has turned us aside;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حَمْدًا نُعَمَّرُ بِهِ فِيمَنْ حَمِدَهُ مِنْ خَلْقِهِ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ḥamdan nu`ammaru bihi fīman ḥamidahu min khalqih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praise through which we may be given long life among those of His creatures who praise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نَسْبِقُ بِهِ مَنْ سَبَقَ إِلَى رِضَاهُ وَ عَفْوِهِ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nasbiqu bihi man sabaqa ilā riḍāhu wa `afwih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overtake those who have gone ahead toward His good pleasure and pardon;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حَمْدًا يُضِيْءُ لَنَا بِهِ ظُلُمَاتِ الْبَرْزَخِ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ḥamdan yuḍī-u lanā bihi ẓulumātil bar-zakh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praise through which He will illuminate for us the shadows of the interworld,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يُسَهِّلُ عَلَيْنَا بِهِ سَبِيلَ الْمَبْعَثِ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yusahhilu `alaynā bihi sabīlal mab`ath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ease for us the path of the Resurrection,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يُشَرِّفُ بِهِ مَنَازِلَنَا عِنْدَ مَوَاقِفِ الْأَشْهَادِ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yusharrifu bihi manāzilanā `inda mawāqifil ash-hād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raise up our stations at the standing places of the Witnesses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الْآخِرِ بِلَا آخِرٍ يَكُونُ بَعْدَهُ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wal-ākhiri bilā-ākhirin yakūnu ba`dah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Last, without a last behind Him.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يَوْمَ تُجْزَى كُلُّ نَفْسٍ بِمَا كَسَبَتْ وَ هُمْ لَا يُظْلَمُوْنَ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yawma tujzā kullu nafsin bimā kasabat wa hum lā yuẓlamūn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"on the day when every soul will be repaid for what it has earned - they shall not be wronged" (45:21);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يَوْمَ لَا يُغْنِيْ مَوْلًى عَنْ مَوْلًى شَيْئًا وَ لَا هُمْ يُنْصَرُونَ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yawma lā yughnī mawlan `an mawlan shay-an wa lā hum yunṣarūn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"the day a master shall avail nothing a client, and they shall not be helped" (44:41);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حَمْدًا يَرْتَفِعُ مِنَّا إِلَى أَعْلَى عِلِّيِّينَ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ḥamdan yar-tafi`u minnā ilā a`lā `illiyyīn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praise which will rise up from us to the highest of the 'Illiyun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كِتَابٍ مَرْقُومٍ يَشْهَدُهُ الْمُقَرَّبُونَ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kitābin mar-qūmin yash-haduhul muqarrabūn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"in a book inscribed, witnessed by those brought nigh" (83:20-21],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حَمْدًا تَقَرُّ بِهِ عُيُونُنَا إِذَا بَرِقَتِ الْأَبْصَارُ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ḥamdan taqarru bihi `uyūnunā idhā bariqatil abṣār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praise whereby our eyes may be at rest when sight is dazzled,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تَبْيَضُّ بِهِ وُجُوهُنَا إِذَا اسْوَدَّتِ الْأَبْشَارُ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tabyaḍḍu bihi wujūhunā idhaswaddatil abshār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our faces whitened when skins are blackened,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حَمْدًا نُعْتَقُ بِهِ مِنْ أَلِيمِ نَارِ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ḥamdan nu`taqu bihi min alīmi nārillāh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praise through which we may be released from God's painful Fire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إِلَى كَرِيمِ جِوَارِ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 karīmi jiwārillāh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enter God's generous neighbourhood,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حَمْدًا نُزَاحِمُ بِهِ مَلَائِكَتَهُ الْمُقَرَّبِينَ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ḥamdan nuzāḥimu bihi malā-ikatahul muqarrabīn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praise by which we may jostle the angels brought nigh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نُضَامُّ بِهِ أَنْبِيَاءَهُ الْمُرْسَلِينَ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nuḍāmmu bihi anbiyā-ahul mur-salīn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join the prophets, the envoys,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اَلَّذِيْ قَصُرَتْ عَنْ رُؤْيَتِهِ أَبْصَارُ النَّاظِرِينَ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ladhī qaṣurat `an ru-yatihi abṣārun nāẓirīn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Beholders' eyes fall short of seeing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دَارِ الْمُقَامَةِ الَّتِيْ لَا تَزُولُ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dāril muqāmatil latī lā tazūl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a House of Permanence that does not remove,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مَحَلِّ كَرَامَتِهِ الَّتِيْ لَا تَحُولُ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maḥalli karāmatihil latī lā taḥūl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Place of His Generosity that does not change.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الْحَمْدُ لِلَّهِ الَّذِيْ اخْتَارَ لَنَا مَحَاسِنَ الْخَلْقِ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 ḥamdu lillāhil ladhikhtāra lanā maḥāsinal khalq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Praise belongs to God, who chose for us the good qualities of creation,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أَجْرَى عَلَيْنَا طَيِّبَاتِ الرِّزْقِ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ajrā `alaynā ṭayyibātir rizq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granted us the agreeable things of provision,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جَعَلَ لَنَا الْفَضِيلَةَ بِالْمَلَكَةِ عَلَى جَمِيْعِ الْخَلْقِ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ja`ala lanal faḍīlata bil malakati `alā jamī`il khalq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appointed for us excellence through domination over all creation;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فَكُلُّ خَلِيقَتِهِ مُنْقَادَةٌ لَنَا بِقُدْرَتِهِ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fakullu khalīqatihi munqādatun lanā biqudratih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every one of His creatures submits to us through His power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صَائِرَةٌ إِلَى طَاعَتِنَا بِعِزَّتِهِ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ṣā-iratun ilā ṭā`atinā bi`izzatih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comes to obey us through His might.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الْحَمْدُ لِلَّهِ الَّذِيْ أَغْلَقَ عَنَّا بَابَ الْحَاجَةِ إِلَّا إِلَيْهِ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 ḥamdu lillāhil ladhī aghlaqa `annā bābal ḥājati illā ilayh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Praise belongs to God, who locked for us the gate of need except toward Him.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فَكَيْفَ نُطِيقُ حَمْدَهُ أَمْ مَتَى نُؤَدِّيْ شُكْرَهُ لَا، مَتَى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fakayfa nuṭīqu ḥamdahu am matā nu-addī shukrahu lā, matā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how can we praise Him? When can we thank Him? Indeed, when?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الْحَمْدُ لِلَّهِ الَّذِيْ رَكَّبَ فِينَا آلَاتِ الْبَسْطِ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 ḥamdu lillāhil ladhī rakkaba fīnā-ālātil basṭ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Praise belongs to God, who placed within us the organs of expansion,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عَجَزَتْ عَنْ نَعْتِهِ أَوْهَامُ الْوَاصِفِينَ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`ajazat `an na`tihi awhāmul wāṣifīn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describers' imaginations are not able to depict Him.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جَعَلَ لَنَا أَدَوَاتِ الْقَبْضِ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ja`ala lanā adawātil qabḍ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assigned for us the agents of contraction,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مَتَّعَنَا بِأَرْوَاحِ الْحَيَاةِ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matta`anā bi-ar-wāḥil ḥayāh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gave us to enjoy the spirits of life,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أَثْبَتَ فِينَا جَوَارِحَ الْأَعْمَالِ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athbata fīnā jawāriḥal a`māl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fixed within us the limbs of works,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غَذَّانَا بِطَيِّبَاتِ الرِّزْقِ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ghadhhānā biṭayyibātir rizq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nourished us with the agreeable things of provision,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أَغْنَانَا بِفَضْلِهِ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aghnānā bifaḍlih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freed us from need through His bounty,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أَقْنَانَا بِمَنِّهِ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aqnānā bimannih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gave us possessions through His kindness.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ثُمَّ أَمَرَنَا لِيَخْتَبِرَ طَاعَتَنَا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thumma amaranā liyakhtabira ṭā`atanā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He commanded us that He might test our obedience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نَهَانَا لِيَبْتَلِيَ شُكْرَنَا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nahānā liyabtaliya shukranā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prohibited us that He might try our thanksgiving.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فَخَالَفْنَا عَنْ طَرِيقِ أَمْرِهِ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fakhālafnā `an ṭarīqi amrih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we turned against the path of His commandments,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رَكِبْنَا مُتُونَ زَجْرِهِ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rakibnā mutūna zajrih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mounted the backs of His warnings.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اِبْتَدَعَ بِقُدْرَتِهِ الْخَلْقَ ابْتِدَاعًا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ibtada`a biqudratihil khalqabtidā`ā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originated the creatures through His power with an origination,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فَلَمْ يَبْتَدِرْنَا بِعُقُوبَتِهِ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falam yabtadir-nā bi`uqūbatih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Yet He hurried us not to His punishment,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لَمْ يُعَاجِلْنَا بِنِقْمَتِهِ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lam yu`ājilnā biniqmatih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hastened us on to His vengeance,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بَلْ تَأَنَّانَا بِرَحْمَتِهِ تَكَرُّمًا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bal ta-annānā biraḥmatihi takarrumā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No, He went slowly with us through His mercy, in generosity,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انْتَظَرَ مُرَاجَعَتَنَا بِرَأْفَتِهِ حِلْمًا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wantaẓara murāja`atanā bira-fatihi ḥilmā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awaited our return through His clemency, in mildness.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الْحَمْدُ لِلَّهِ الَّذِيْ دَلَّنَا عَلَى التَّوْبَةِ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 ḥamdu lillāhil ladhī dallanā `alat tawbah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Praise belongs to God, who showed us the way to repentance,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اَلَّتِيْ لَمْ نُفِدْهَا إِلَّا مِنْ فَضْلِهِ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latī lam nufid-hā illā min faḍlih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which we would not have won save through His bounty.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فَلَوْ لَمْ نَعْتَدِدْ مِنْ فَضْلِهِ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falaw lam na`tadid min faḍlih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Had we nothing to count as His bounty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إِلَّا بِهَا لَقَدْ حَسُنَ بَلَاؤُهُ عِنْدَنَا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illā bihā laqad ḥasuna bala-uhu `indanā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this, His trial of us would have been good,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جَلَّ إِحْسَانُهُ إِلَيْنَا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jalla iḥsānuhu ilaynā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His beneficence toward us great,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جَسُمَ فَضْلُهُ عَلَيْنَا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jasuma faḍluhu `alaynā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His bounty upon us immense.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اخْتَرَعَهُمْ عَلَى مَشِيَّتِهِ اخْتِرَاعًا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wakhtara`ahum `alā mashiyyatihikhtirā`ā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devised them in accordance with His will with a devising.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فَمَا هَكَذَا كَانَتْ سُنَّتُهُ فِيْ التَّوْبَةِ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famā hakadhā kānat sunnatuhu fit tawbah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such was not His wont in repentance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لِمَنْ كَانَ قَبْلَنَا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liman kāna qablanā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those who went before us.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لَقَدْ وَضَعَ عَنَّا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laqad waḍa`a `annā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has lifted up from 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مَا لَا طَاقَةَ لَنَا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mā lā ṭāqata lanā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"what we have not the strength to bear"(2:286) 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لَمْ يُكَلِّفْنَا إِلَّا وُسْعًا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lam yukallifnā illā wus`ā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charged us only to our capacity,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لَمْ يُجَشِّمْنَا إِلَّا يُسْرًا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lam yujashhimnā illā yusrā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imposed upon us nothing but ease,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لَمْ يَدَعْ لِأَحَدٍ مِنَّا حُجَّةً وَ لَا عُذْرًا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lam yada` li-aḥadin minnā ḥujjatan wa lā `udhrā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left none of us with an argument or excuse.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فَالْهَالِكُ مِنَّا مَنْ هَلَكَ عَلَيْهِ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falhāliku minnā man halaka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the perisher among us is he who perishes in spite of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السَّعِيدُ مِنَّا مَنْ رَغِبَ إِلَيْهِ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 sa`īdu minnā man raghiba ilayh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felicitous among us he who beseeches Him.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الْحَمْدُ لِلَّهِ بِكُلِّ مَا حَمِدَهُ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 ḥamdu lillāhi bikulli mā ḥamidahu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praise belongs to God with all the praises of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