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 Last day of Zilhajj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اَللّٰهُمَّ مَا عَمِلْتُ فِيْ هٰذِهِ السَّنَةِ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فَاقْبَلْهُ مِنِّي وَلَا تَقْطَعْ رَجَائِي مِنْكَ يَا كَرِيمُ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faqbalhu minnī walā taqṭa` rajā-ī minka yā karīm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(please) accept it from me and never cut off my hope in You, O All-generous!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Last day of Zilhajj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Last day of Zilhajj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Last day of Zilhajj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مَا عَمِلْتُ فِيْ هٰذِهِ السَّنَةِ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mā `amiltu fī hādhihis sanah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as for any act that I have done in this year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Last day of Zilhajj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مِنْ عَمَلٍ نَهَيْتَنِيْ عَنْهُ وَلَمْ تَرْضَهُ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min `amalin nahaytanī `anhu walam tar-ḍah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but You have warned me against doing it and You have been displeased with it,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Last day of Zilhajj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وَنَسِيتُهُ وَلَمْ تَنْسَهُ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wanasītuhu walam tansah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have forgotten it but You have not,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Last day of Zilhajj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وَدَعَوْتَنِيْ إِلَى التَّوْبَةِ بَعْدَ اجْتِرَائِي عَلَيْكَ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wada`awtanī ilat tawbati ba`dajtirā-ī `alayk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have called to repent after I have dared to challenge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Last day of Zilhajj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فَإِنِّي أَسْتَغْفِرُكَ مِنْهُ فَاغْفِرْ لِيْ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fa-innī astaghfiruka minhu faghfir 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am now praying You to forgive it to me; so, (please) forgive 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Last day of Zilhajj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وَمَا عَمِلْتُ مِنْ عَمَلٍ يُقَرِّبُنِيْ إِلَيْكَ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wamā `amiltu min `amalin yuqarribunī ilayk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As for any act that draws me near to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Last day of Zilhajj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