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مَا عَمِلْتُ فِيْ هٰذِهِ السَّنَةِ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فَاقْبَلْهُ مِنِّي وَلَا تَقْطَعْ رَجَائِي مِنْكَ يَا كَرِيمُ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faqbalhu minnī walā taqṭa` rajā-ī minka yā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accept it from me and never cut off my hope in You, O All-generous!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مَا عَمِلْتُ فِيْ هٰذِهِ السَّنَةِ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mā `amiltu fī hādhihis 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as for any act that I have done in this year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عَمَلٍ نَهَيْتَنِيْ عَنْهُ وَلَمْ تَرْضَهُ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`amalin nahaytanī `anhu walam tar-ḍah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You have warned me against doing it and You have been displeased with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وَنَسِيتُهُ وَلَمْ تَنْسَهُ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wanasītuhu walam tansah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forgotten it but You have not,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وَدَعَوْتَنِيْ إِلَى التَّوْبَةِ بَعْدَ اجْتِرَائِي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wada`awtanī ilat tawbati ba`dajtirā-ī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have called to repent after I have dared to challenge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فَإِنِّي أَسْتَغْفِرُكَ مِنْهُ فَاغْفِرْ 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fa-innī astaghfiruka minhu faghfir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am now praying You to forgive it to me; so, (please) forgive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عَمِلْتُ مِنْ عَمَلٍ يُقَرِّبُنِيْ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`amiltu min `amalin yuqarribunī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for any act that draws me near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Last day of Zilhajj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