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Tasbeeh 2 Ghadir day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اَلْحَمْدُ لِلَّهِ الَّذِيْ جَعَلَ كَمَالَ دِينِهِ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اَلْحَمْدُ لِلَّهِ الَّذِيْ جَعَلَ كَمَالَ دِينِهِ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ḥamdu lillāhil ladhī ja`ala kamāla dīnih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All praise be to Allah Who has made the perfection of His religion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Tasbeeh 2 Ghadir day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وَتَمَامَ نِعْمَتِهِ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watamāma ni`matih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 completion of His grace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Tasbeeh 2 Ghadir day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بِوِلَايَةِ أَمِيرِ الْمُؤمِنِيْنَ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biwilāyati amīril mu-minīn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leadership of the Commander of the Believers,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Tasbeeh 2 Ghadir day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عَلِيِّ بْنِ أَبِيْ طَالِبٍ عَلَيْهِ السَّلاَمُ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`aliyyibni abī ṭālibin `alayhis salām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`Ali the son of Abu-Talib, peace be upon him.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Tasbeeh 2 Ghadir day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