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Relationship Id="rId144" Type="http://schemas.openxmlformats.org/officeDocument/2006/relationships/slide" Target="slides/slide138.xml"/><Relationship Id="rId145" Type="http://schemas.openxmlformats.org/officeDocument/2006/relationships/slide" Target="slides/slide13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Yastashir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اَلْحَمْدُ لِلّٰهِ الَّذِيْ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وَالْبَاقِيْ بَعْدَ فَنَاءِ الْخَلْقِ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walbāqī ba`da fanā-il khalq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Eternal after the annihilation of all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أَسْمَعُ السَّامِعِينَ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asma`us sāmi`īn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hearing of the hearers,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أَبْصَرُ النَّاظِرِينَ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abṣarun nāẓirīn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most-seeing of all observers,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أَحْكَمُ الْحَاكِمِيْنَ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aḥkamul ḥākimīn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justest of all judges,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أَسْرَعُ الْحَاسِبِينَ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asra`ul ḥāsibīn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quickest in reckoning,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أَرْحَمُ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ar-ḥamur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merciful of all the merciful,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خَيْرُ الْغَافِرِينَ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khayrul ghāfirīn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best of all forgivers,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قَاضِيْ حَوَائِجِ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qāḍī ḥawā-ijil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satisfier of the needs of the faithful,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مُغِيثُ الصَّالِحِيْنَ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mughīthuṣ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succorer of the righteous.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اللَّهُ لَاإِلٰهَ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antallāhu la-ilāha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Allah, there is no god but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رَبُّ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rabbul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Lord of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اَلْعَظِيمُ الرُّبُوبِيَّةِ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`aẓīmur rubūbiyyah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the greatest Cherisher,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الْخَالِقُ وَأَنَا الْمَخْلُوقُ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khāliqu wa-anal makhlūq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Creator and I am a creature,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الْمَالِكُ وَأَنَا الْمَمْلُوْكُ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māliku wa-anal mamlūk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Master and I am a servant,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الرَّبُّ وَأَنَا الْعَبْدُ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wa-antar rabbu wa-anal `abd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Lord and I am a slave,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الرَّازِقُ وَأَنَا الْمَرْزُوْقُ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wa-antar rāziqu wa-anal mar-zūq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Provider while I am provided with sustenance,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الْمُعْطِيْ وَأَنَا السَّائِلُ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mu`ṭī wa-anas sā-il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Giver while I am a beggar,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الْجَوَادُ وَأَنَا الْبَخِيْلُ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jawādu wa-anal bakhīl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Generous while I am a miser,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الْقَوِيُّ وَأَنَا الضَّعِيْفُ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qawiyyu wa-anaḍ ḍa`īf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Mighty while I am weak,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الْعَزِيزُ وَأَنَا الذَّلِيْلُ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`azīzu wa-anadh dhalīl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Noble while I am humble,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الْغَنِيُّ وَ أَنَا الْفَقِيْرُ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ghaniyyu wa anal faqīr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Independent while I am needy,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السَّيِّدُ وَأَنَا الْعَبْدُ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wa-antas sayyidu wa-anal `abd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Master while I am slave,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نُوْرُ السَّمَاوَاتِ وَالْأَرَضِينَ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nūrus samāwāti wal-araḍīn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Light of the heavens and the earth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الْغَافِرُ وَأَنَا الْمُسِىءُ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ghāfiru wa-anal musī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Forgiver of sins while I am sinful,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الْعَالِمُ وَأَنَا الْجَاهِلُ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`ālimu wa-anal jāhil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Omniscient while I am ignorant,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الْحَلِيمُ وَأَنَا الْعَجُوْلُ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ḥalīmu wa-anal `ajūl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forbearing while I am hasty,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الرَّحْمٰنُ وَأَنَا الْمَرْحُوْمُ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wa-antar raḥmānu wa-anal mar-ḥūm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All-Merciful and I lack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الْمُعَافِيْ وَأَنَا الْمُبْتَلَى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mu`āfī wa-anal mubtalā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Healer but I am involved in suffering,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الْمُجِيبُ وَأَنَا الْمُضْطَرُّ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mujību wa-anal muḍṭarr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the Responder and I am the distressed.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أَشْهَدُ بِأَنَّكَ أَنْتَ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ash-hadu bi-annaka antallāh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are verily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لَاإِلٰهَ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la-ilāha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but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اَلْمُعْطِيْ عِبَادَكَ بِلَا سُؤَالٍ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mu`ṭī `ibādaka bilā su-āl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bestow favors upon Your slaves before they beseech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بِأَنَّكَ أَنْتَ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bi-annaka antallāh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are verily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وَفَاطِرُهُمَا وَمُبْتَدِعُهُمَا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wafāṭiruhumā wamubtadi`uhumā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their Creator and Maker out of nothing.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اَلْوَاحِدُ الْأَحَدُ الْمُتَفَرِّدُ الصَّمَدُ الْفَرْدُ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wāḥidul aḥadul mutafarriduṣ ṣamadul far-d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One, the Peerless, the Unique, the Independent, the Single,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وَإِلَيْكَ الْمَصِيْرُ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wa-ilaykal maṣīr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You is the return.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وَصَلَّى اللَّهُ عَلَى مُحَمَّدٍ وَأَهْلِ بَيْتِهِ الطَّيِّبِينَ الطَّاهِرِيْنَ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waṣallallāhu `alā muḥammadin wa-ahli baytihiṭ ṭayyibīnaṭ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the blessings of Allah be upon Muhammad and his Household, the immaculate and pure.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وَاغْفِرْ لِيْ ذُنُوبِيْ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waghfir lī dhunūbī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Forgive my sins,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وَاسْتُرْ عَلَيَّ عُيُوبِيْ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wastur `alayya `uyūbī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my faults concealed,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وَافْتَحْ لِيْ مِنْ لَدُنْكَ رَحْمَةً وَرِزْقًا وَاسِعًا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waftaḥ lī min ladunka raḥmatan warizqan wāsi`ā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extend to me Your special and bounteous sustenance.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all those who show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وَالْحَمْدُ لِلّٰهِ رَبِّ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walḥamdu lillāhi 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Allah, the Lord of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وَحَسْبُنَا اللَّهُ وَنِعْمَ الْوَكِيلُ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waḥasbunallāhu wani`mal wakīl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is the Sufficient to us and excellent Protector is He.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حَوْلَ وَلَا قُوَّةَ إِلَّا بِاللَّهِ الْعَلِيِّ الْعَظِيمِ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ḥawla walā quwwata illā billāhil `aliyyil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neither might nor power but with Allah, the All-high, the All-great.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بِغَيْرِ عَمَدٍ خَلَقَهُمَا وَفَتَقَهُمَا فَتْقًا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bighayri `amadin khalaqahumā wafataqahumā fatqā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created both of them and separated them with a proper separation;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فَقَامَتِ السَّمَاوَاتُ طَائِعَاتٍ بِأَمْرِهِ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faqāmatis samāwātu ṭā-i`ātin bi-amrih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heavens hence became stable in obedience to His command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وَاسْتَقَرَّتِ الْأَرَضُونَ بِأَوْتَادِهَا فَوْقَ الْمَاءِ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wastaqarratil araḍūna bi-awtādihā fawqal 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earths became fixed on the surface of the water with their pegs.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عَلَا رَبُّنَا فِيْ السَّمَاوَاتِ الْعُلىٰ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`alā rabbunā fis samāwātil `ulā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Then, our Lord subdued the high heavens,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اَلرَّحْمٰنُ عَلَى الْعَرْشِ اسْتَوٰى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ar raḥmānu `alal `ar-shistawā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All-beneficent, ruled from the Throne.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لَهُ مَا فِيْ السَّمَاوَاتِ وَمَا فِيْ 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lahu mā fis samāwāti wamā fil 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Everything that is in the heavens and in the earth,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بَيْنَهُمَا وَمَا تَحْتَ الثَّرىٰ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baynahumā wamā taḥtath tharā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between them and what is below the earth belongs to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فَأَنَا أَشْهَدُ بِأَنَّكَ أَنْتَ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fa-ana ash-hadu bi-annaka antallāh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I bear witness that You are verily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لَارَافِعَ لِمَا وَضَعْتَ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lārāfi`a limā waḍa`t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none to elevate what You may lower,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وَاضِعَ لِمَا رَفَعْتَ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wāḍi`a limā rafa`t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to lower what You may elevate,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مُعِزَّ لِمَنْ أَذْلَلْتَ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mu`izza liman adhlalt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one to exalt him whom You leave in disgrace,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مُذِلَّ لِمَنْ أَعْزَزْتَ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mudhilla liman a`zazt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one to bring into disgrace him whom You exalt,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مَانِعَ لِمَا أَعْطَيْتَ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māni`a limā a`ṭayt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one to prevent him upon whom You bestow Your favor,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مُعْطِيَ لِمَا مَنَعْتَ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mu`ṭiya limā mana`t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 one to bestow anything which You may withhold.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اللَّهُ لَاإِلٰهَ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wa-antallāhu la-ilāha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Allah, there is no god but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كُنْتَ إِذْ لَمْ تَكُنْ سَمَاءٌ مَبْنِيَّةٌ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kunta idh lam takun samā-un mabniyyah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existed when there was neither stable sky,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raḥmanir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أَرْضٌ مَدْحِيَّةٌ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ar-ḍun mad-ḥiyyah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broad earth,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شَمْسٌ مُضِيئَةٌ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shamsun muḍī-ah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brilliant sun,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لَيْلٌ مُظْلِمٌ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laylun muẓlim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dark night,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نَهَارٌ مُضِىءٌ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nahārun muḍī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bright day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بَحْرٌ لُجِّيٌّ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baḥrun lujjiyy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vast ocean,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جَبَلٌ رَاسٍ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jabalun rās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stable mountain,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نَجْمٌ سَارٍ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najmun sār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revolving planet,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قَمَرٌ مُنِيرٌ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qamarun munīr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luminous moon,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رِيحٌ تَهُبُّ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rīḥun tahubb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blowing wind,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سَحَابٌ يَسْكُبُ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saḥābun yaskub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raining cloud,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لِلّٰهِ الَّذِيْ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lillāhil ladhī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is due to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بَرْقٌ يَلْمَعُ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bar-qun yalma`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flashing lightning,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رَعْدٌ يُسَبِّحُ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ra`dun yusabbiḥ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praising thunder,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رُوحٌ تَنَفَّسُ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rūḥun tanaffas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breathing soul,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طَائِرٌ يَطِيرُ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ṭā-irun yaṭīr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flying bird,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نَارٌ تَتَوَقَّدُ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nārun tatawaqqad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blazing fire,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مَاءٌ يَطَّرِدُ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mā-un yaṭṭarid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flowing water.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كُنْتَ قَبْلَ كُلِّ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kunta qabla kulli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existed before the existence of all things,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وَكَوَّنْتَ كُلَّ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wakawwanta kulla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created everything,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وَقَدَرْتَ عَلَى كُلِّ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waqadar-ta `alā kulli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had power over everything,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وَابْتَدَعْتَ كُلَّ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wabtada`ta kulla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originated everything.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لَاإِلٰهَ إِلَّا هُوَ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la-ilāha illā huw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but He,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وَأَغْنَيْتَ وَأَفْقَرْتَ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wa-aghnayta wa-afqar-t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enriched some and reduced others to poverty,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وَأَمَتَّ وَأَحْيَيْتَ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wa-amatta wa-aḥyayt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caused some to die and brought others to life,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وَأَضْحَكْتَ وَأَبْكَيْتَ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wa-aḍ-ḥakta wa-abkayt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made some laugh and others weep.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الْعَرْشِ اسْتَوَيْتَ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wa`alal `ar-shistawayt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You rule from the Throne.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فَتَبَارَكْتَ يَا اَللَّهُ وَتَعَالَيْتَ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fatabārakta yā allāhu wata`ālayt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Blessed and Exalted be You, O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اللَّهُ الَّذِيْ لَاإِلٰهَ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antallāhul ladhī la-ilāha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Allah save Whom there is no god;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اَلْخَلَّاقُ الْمُعِينُ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khallāqul mu`īn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Creator and Supporter.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أَمْرُكَ غَالِبٌ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amruka ghālib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Decree is overpowering,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وَعِلْمُكَ نَافِذٌ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wa`ilmuka nāfidh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Knowledge is operative,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وَكَيْدُكَ غَرِيبٌ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wakayduka gharīb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strategy is wonderful,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اَلْمَلِكُ الْحَقُّ الْمُبِيْنُ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malikul ḥaqqul mubīn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True, Manifest King.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وَوَعْدُكَ صَادِقٌ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wawa`duka ṣādiq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promise is fulfilled,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وَقَوْلُكَ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waqawluka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saying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وَحُكْمُكَ عَدْلٌ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waḥukmuka `adl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judgment is fair,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وَكَلامُكَ هُدًى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wakalāmuka hudā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words are right guidance,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وَوَحْيُكَ نُورٌ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wawaḥyuka nūr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Revelation is light,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وَرَحْمَتُكَ وَاسِعَةٌ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waraḥmatuka wāsi`ah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mercy is all-inclusive,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وَعَفْوُكَ عَظِيمٌ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wa`afwuka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forgiveness is superb,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وَفَضْلُكَ كَثِيرٌ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wafaḍluka kathīr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grace is excessive,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وَعَطَاؤُكَ جَزِيلٌ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wa`aṭa-uka jazīl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gift is most abundant,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وَحَبْلُكَ مَتِينٌ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waḥabluka matīn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cord is strong,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اَلْمُدَبِّرُ بِلَا وَزِيْرٍ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mudabbiru bilā wazīr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the Administrator without any minister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وَإِمْكَانُكَ عَتِيدٌ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wa-imkānuka `atīd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ability is ever ready,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وَجَارُكَ عَزِيزٌ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wajāruka `azīz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protégé is supported,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وَبَأسُكَ شَدِيدٌ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waba-suka shadīd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prowess is strong,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وَمَكْرُكَ مَكِيدٌ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wamakruka makīd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stratagem is entrapping.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يَا رَبِّ مَوْضِعُ كُلِّ شَكْوٰى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 yā rabbi mawḍi`u kulli shakwā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You, O my Lord, are the target of all complaints,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وَحَاضِرُ كُلِّ مَلًا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waḥāḍiru kulli malā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present in all gatherings,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وَشَاهِدُ كُلِّ نَجْوٰى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washāhidu kulli najwā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witness of all confidential talks,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مُنْتَهىٰ كُلِّ حَاجَةٍ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muntahā kulli ḥājah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ultimate goal of all requests,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مُفَرِّجُ كُلِّ حُزْنٍ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mufarriju kulli ḥuzn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expeller of all sorrows,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غِنىٰ كُلِّ مِسْكِينٍ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ghinā kulli miskīn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affluence of every needy,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خَلْقٍ مِنْ عِبَادِهِ يَسْتَشِيرُ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khalqin min `ibādihi yastashīr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without consultation with any of his slaves.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حِصْنُ كُلِّ هَارِبٍ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ḥiṣnu kulli hārib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stronghold for every refugee,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أَمَانُ كُلِّ خَائِفٍ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amānu kulli khā-if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security of every fearful,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حِرْزُ الضُّعَفَاءِ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ḥir-zuḍ ḍu`afā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shield of the weak,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كَنْزُ الْفُقَرَاءِ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kanzul fuqarā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treasure for the indigent,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مُفَرِّجُ الْغَمَّاءِ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mufarrijul ghammā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destroyer of grief,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مُعِينُ الصَّالِحِيْنَ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mu`īnuṣ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helper of the righteous.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ذٰلِكَ اللَّهُ رَبُّنَا لَاإِلٰهَ إِلَّا هُوَ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dhālikallāhu rabbunā la-ilāha illā huw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Such is Allah, our Lord. There is no god but He.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تَكْفِيْ مِنْ عِبَادِكَ مَنْ تَوَكَّلَ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takfī min `ibādika man tawakkala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satisfy such of Your slaves as trust in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جَارُ مَنْ لاَذَبِكَ وَتَضَرَّعَ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jāru man lādhabika wataḍarra`a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protector of him who has recourse to You and implore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عِصْمَةُ مَنِ اعْتَصَمَ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`iṣmatu mani`taṣama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haven of him who seeks Your haven,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اَلْأَوَّلُ غَيْرُ مَوْصُوفٍ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awwalu ghayru mawṣūf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the First Who cannot be described.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نَاصِرُ مَنِ انْتَصَرَ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nāṣiru manintaṣara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supporter of him who looks up to You support,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تَغْفِرُ الذُّنُوبَ لِمَنِ اسْتَغْفَرَكَ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taghfirudh dhunūba limanistaghfarak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forgiver of sins of him who begs Your forgiveness,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جَبَّارُ الْجَبَابِرَةِ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jabbārul jabābirah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Compeller of the tyrants,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عَظِيمُ الْعُظَمَاءِ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`aẓīmul `uẓamā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Grand of the grand,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كَبِيرُ الْكُبَرَاءِ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kabīrul kubarā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Great of the great,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سَيِّدُ السَّادَاتِ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sayyidus sādāt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Master of masters,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مَوْلَى الْمَوَالِيْ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mawlal mawālī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Lord of lords,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صَرِيخُ المُسْتَصْرِخِينَ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ṣarīkhul mustaṣrikhīn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Succor of the grieved,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مُنَفِّسٌ عَنِ الْمَكْرُوبِينَ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munaffisun `anil makrūbīn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Reliever of the aggrieved,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مُجِيبُ دَعْوَةِ الْمُضْطَرِّينَ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mujību da`watil muḍṭarrīn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Responder to the calls of the distressed,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Yastashir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