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Greeting Ghadir 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اَلْحَمْدُ لِلَّهِ الَّذِيْ جَعَلَنَا مِنَ الْمُتَمَسِّكِينَ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لِلَّهِ الَّذِيْ جَعَلَنَا مِنَ الْمُتَمَسِّكِينَ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lillāhil ladhī ja`alanā minal mutamassikīn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Praise be to Allah Who has blessed us to be among those who cling and hold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Greeting Ghadir 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بِوِلَايَةِ اَمِيرِ الْمُؤْمِنِيْنَ وَالْاَئِمَّةِ عَلَيْهِمُ السَّلاَمُ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biwilāyati amīril mu-minīna wal-a-immati `alayhimus salām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the divinely commissioned leadership and authority of Amir al- Mu'minin and all the Imams, peace be upon them all.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Greeting Ghadir 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