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Tasbeeh 1 Ghadir day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اَلْحَمْدُ لِلّٰهِ الَّذِيْ أَكْرَمَنَا بِهٰذَا الْيَوْمِ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اَلْحَمْدُ لِلّٰهِ الَّذِيْ أَكْرَمَنَا بِهٰذَا الْيَوْمِ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ḥamdu lillāhil ladhī akramanā bihādhal yawm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be to Allah Who has honored us with this day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Tasbeeh 1 Ghadir day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وَجَعَلَنَا مِنَ الْمُوفِينَ بِعَهْدِهِ إِلَيْنَا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waja`alanā minal mūfīna bi`ahdihi ilaynā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included us with those who have fulfilled their promise to Him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Tasbeeh 1 Ghadir day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وَمِيثَاقِهِ الَّذِيْ وَاثَقَنَا بِهِ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wamīthāqihil ladhī wāthaqanā bih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their covenant made with Him;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Tasbeeh 1 Ghadir day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مِنْ وِلايَةِ وُلاةِ أَمْرِهِ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min wilāyati wulāti amrih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that is the loyalty to His representatives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Tasbeeh 1 Ghadir day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وَالْقُوَّامِ بِقِسْطِهِ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walquwwāmi biqisṭih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establishers of His justice.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Tasbeeh 1 Ghadir day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وَلَمْ يَجْعَلْنَا مِنَ الْجَاحِدِيْنَ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walam yaj`alnā minal jāḥidīn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He has not made us of the deniers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Tasbeeh 1 Ghadir day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وَالْمُكَذِّبِينَ بِيَوْمِ الدِّينِ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walmukadhhibīna biyawmid dīn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rejecters of the Judgment Day.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Tasbeeh 1 Ghadir day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