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اَللّٰهُمَّ إِنِّي أَسْأَلُكَ بِحَقِّ مُحَمَّدٍ نَبِيِّكَ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اَلْأَئِمَّةِ الْقَادَةِ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a-immatil qādah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Imams, the leaders,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وَالدُّعَاةِ السَّادَةِ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 du`ātis sādah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promulgators (to You], the masters,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وَالنُّجُومِ الزَّاهِرَةِ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 nujūmiz zāhirah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shining stars,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وَالْأَعْلاَمِ الْبَاهِرَةِ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wal-a`lāmil bāhirah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splendid signs,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وَسَاسَةِ الْعِبَادِ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wasāsatil `ibād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governors of the servants (of You],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وَأَرْكَانِ الْبِلادِ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wa-ar-kānil bilād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pillars of the countries,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وَالنَّاقَةِ الْمُرْسَلَةِ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 nāqatil mur-salah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(like of the) she-camel that was sent by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وَالسَّفِينَةِ النَّاجِيَةِ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 safīnatin nājiyah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ark that saves (from sinking in straying off from the right path)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اَلْجَارِيَةِ فِيْ اللُّجَجِ الْغَامِرَةِ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jāriyati fil lujajil ghāmirah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runs peacefully in the depths of oceans.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send blessings to Muhammad and the Household of Muhammad;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خُزَّانِ عِلْمِكَ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khuzzāni `ilmik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keepers of Your knowledge,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وَأَرْكَانِ تَوْحِيدِكَ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wa-ar-kāni tawḥīdik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pillars of the professing of Your Oneness,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وَدَعَائِمِ دِينِكَ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wada`ā-imi dīnik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supports of Your religion,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وَمَعَادِنِ كَرَامَتِكَ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wama`ādini karāmatik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cores of Your honoring,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وَصَفْوَتِكَ مِنْ بَرِيَّتِكَ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waṣafwatika min bariyyatik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choicest among Your creatures,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وَخِيَرَتِكَ مِنْ خَلْقِكَ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wakhiyaratika min khalqik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best of Your beings,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اَلْأَتْقِيَاءِ الْأَنْقِيَاءِ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atqiyā-il anqiyā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pious, the pure,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اَلنُّجَبَاءِ الْأَبْرَارِ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nujabā-il abrār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outstanding, the virtuous,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وَالْبَابِ الْمُبْتَلىٰ بِهِ النَّاسُ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walbābil mubtalā bihin nās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door that is decided as trial for people—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مَنْ أَتَاهُ نَجَا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man atāhu najā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 who comes through it shall be saved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وَمَنْ أَبَاهُ هَوٰى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waman abāhu hawā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but he who rejects it shall fail indeed.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send blessings to Muhammad and the Household of Muhammad;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أَهْلِ الذِّكْرِ الَّذِيْنَ أَمَرْتَ بِمَسْأَلَتِهِمْ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ahlidh dhikril ladhīna amar-ta bimas-alatihim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People of the Reminder whom You have ordered us to ask (when we do not know],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وَذَوِيْ الْقُرْبَى الَّذِيْنَ أَمَرْتَ بِمَوَدَّتِهِمْ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wadhawil qur-bal ladhīna amar-ta bimawaddatihim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near relatives (of the Holy Prophet) whom You have ordered us to love,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وَفَرَضْتَ حَقَّهُمْ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wafaraḍta ḥaqqahum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whose rights You have made incumbent (upon us],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وَجَعَلْتَ الْجَنَّةَ مَعَادَ مَنِ اقْتَصَّ آثَارَهُمْ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waja`altal jannata ma`āda maniqtaṣṣa-āthārahum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whom You have decided Paradise as the reward of whoever follows their patterns.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send blessings to Muhammad and the Household of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كَمَا أَمَرُوْا بِطَاعَتِكَ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kamā amarū biṭā`atik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 they instructed (us) to obey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وَنَهُوْا عَنْ مَعْصِيَتِكَ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wanahū `an ma`ṣiyatik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warned (us) against disobeying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وَدَلُّوْا عِبَادَكَ عَلٰى وَحْدَانِيَّتِكَ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wadallū `ibādaka `alā waḥdāniyyatik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led Your servants to Your Oneness.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بِحَقِّ مُحَمَّدٍ نَبِيِّكَ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biḥaqqi muḥammadin nabiyyik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Muhammad, Your Prophet,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بِحَقِّ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biḥaqqi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Muhammad;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نَبِيِّكَ وَنَجِيبِكَ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nabiyyika wanajībik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Prophet, Your superior servant,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وَصَفْوَتِكَ وَأَمِينِكَ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waṣafwatika wa-amīnik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choice, Your trusted one,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وَرَسُولِكَ إِلٰى خَلْقِكَ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warasūlika ilā khalqik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messenger to Your creatures;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وَبِحَقِّ أَمِيرِالْمُؤْمِنِيْنَ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wabiḥaqqi amīril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(I beseech You) in the name of the Commander of the Believers (Amir al-Mu'minin],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وَيَعْسُوبِ الدِّينِ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waya`sūbid 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chief of the religion,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وَقَائِدِ الْغُرِّ الْمُحَجَّلِينَ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waqā-idil ghurril muḥajjalīn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leader of the white-faced and marked on the foreheads,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اَلْوَصِيِّ الْوَفِيِّ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waṣiyyil wafiyy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faithful, the loyal,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وَالصِّدِّيقِ الْأَكْبَرِ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 ṣiddīqil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greatest veracious,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وَالْفَارُوقِ بَيْنَ الْحَقِّ وَالْبَاطِلِ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walfārūqi baynal ḥaqqi walbāṭil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distinguisher between the right and the wrong,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وَعَلِيٍّ وَلِيِّكَ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wa`aliyyin waliyyik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`Ali, Your Representative (wali],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وَالشَّاهِدِ لَكَ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 shāhidi lak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witness for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وَالدَّالِّ عَلَيْكَ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 dālli `alayk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guide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وَالصَّادِعِ بِأَمْرِكَ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 ṣādi`i bi-amrik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expounder of what You have commanded,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وَالْمُجَاهِدِ فِيْ سَبِيلِكَ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walmujāhidi fī sabīlik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striver in Your way,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لَمْ تَأْخُذْهُ فِيكَ لَوْمَةُ لاَئِمٍ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lam ta-khudh-hu fīka lawmatu lā-im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who never listened to any word of blame for Your sake;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 تُصَلِّيَ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(I beseech You) to send blessings to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 تَجْعَلَنِيْ فِيْ هٰذَا الْيَوْمِ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taj`alanī fī hādhal yawm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include me on this 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اَلَّذِيْ عَقَدْتَ فِيهِ لِوَلِيِّكَ الْعَهْدَ فِيْ أَعْنَاقِ خَلْقِكَ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ladhī `aqadta fīhi liwaliyyikal `ahda fī a`nāqi khalqik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on which You established the pledge to Your Representative in the necks of Your servants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وَأَكْمَلْتَ لَهُمُ الدِّينَ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wa-akmalta lahumud 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thus perfected the religion for them,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مِنَ الْعَارِفِينَ بِحُرْمَتِهِ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minal `ārifīna biḥur-matih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(to include me) with those who recognize the actual sanctity of him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وَالشَّأْنِ وَالْقَدْرِ الَّذِيْ خَصَصْتَهُمَا بِهِ دُوْنَ خَلْقِكَ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 sha-ni walqadril ladhī khaṣaṣtahumā bihi dūna khalqik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the name of the stature and standing that You have given exclusively to them rather than Your other creatures,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وَالْمُقِرِّينَ بِفَضْلِهِ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walmuqirrīna bifaḍlih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those who acknowledge his precedence,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مِنْ عُتَقَائِكَ وَطُلَقَائِكَ مِنَ النَّارِ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 `utaqā-ika waṭulaqā-ika minan nār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include me with those whom You decide to release from Hellfire.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تُشْمِتْ بِىْ حَاسِدِيْ النِّعَمِ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tushmit bī ḥāsidin ni`am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(Please) do not let those who envy the bounties (that You confer upon certain persons) rejoice at my misfortunes.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فَكَمَا جَعَلْتَهُ عِيدَكَ الْأَكْبَرَ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fakamā ja`altahu `īdakal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as You have made this day Your greatest feast day,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وَسَمَّيْتَهُ فِيْ السَّمَاءِ يَوْمَ الْعَهْدِ الْمَعْهُودِ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wasammaytahu fis samā-i yawmal `ahdil ma`hūd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have named it “the Day of the Promised Covenant” in the heavens,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وَفِيْ الْأَرْضِ يَوْمَ الْمِيثَاقِ الْمَأْخُوذِ وَالْجَمْعِ الْمَسْؤُولِ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wafil ar-ḍi yawmal mīthāqil ma-khūdhi waljam`il mas-ūl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have named it “the Day of the Exacted Covenant and the Witnessed Crowd” in the earth,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صَلِّ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 do) send blessings to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وَأَقْرِرْ بِهِ عُيُونَنَا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wa-aqrir bihi `uyūnanā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give us delight of our eyes through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وَاجْمَعْ بِهِ شَمْلَنَا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wajma` bihi shamlanā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reunify us through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تُضِلَّنَا بَعْدَ إِذْ هَدَيْتَنَا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tuḍillanā ba`da idh hadaytanā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do not mislead us after You have guided us to the right path,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 تُصَلِّيَ عَلٰى مُحَمَّدٍ وَعَلِيٍّ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tuṣalliya `alā muḥammadin wa`aliyy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send blessings to Muhammad and `Ali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وَاجْعَلْنَا لِأَنْعُمِكَ مِنَ الشَّاكِرِينَ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waj`alnā li-an`umika minash shākirīn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make us of those who thank Your bounties.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أَرْحَمَ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ar-ḥamar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most Merciful of all those who show mercy!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لِلّٰهِ الَّذِيْ عَرَّفَنَا فَضْلَ هٰذَا الْيَوْمِ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lillāhil ladhī `arrafanā faḍla hādhal yawm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Who has made us recognize the merit of this day,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وَبَصَّرَنَا حُرْمَتَهُ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wabaṣṣaranā ḥur-matah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attracted our attentions to its sanctity,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وَكَرَّمَنَا 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wakarramanā 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honored us on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وَشَرَّفَنَا بِمَعْرِفَتِهِ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washarrafanā bima`rifatih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ennobled us through our recognition of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وَهَدَانَا بِنُوْرِهِ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wahadānā binūrih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guided us through its light.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رَسُولَ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rasūlallāh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Messenger of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أَمِيرَالْمُؤْمِنِيْنَ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amīralmu-minīn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Commander of the Believers!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عَلَيْكُمَا وَعَلٰى عِتْرَتِكُمَا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`alaykumā wa`alā `itratikumā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Upon you, your household,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 تَبْدَأَ بِهِمَا فِيْ كُلِّ خَيْرٍ عَاجِلٍ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tabda-a bihimā fī kulli khayrin `ājil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begin with both of them in any immediate item of goodness.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وَعَلٰى مُحِبِّيكُمَا مِنِّي أَفْضَلُ السَّلامِ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wa`alā muḥibbīkumā minnī afḍalus salām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followers be the most excellent peace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مَا بَقِيَ اللَّيْلُ وَالنَّهَارُ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mā baqiyal laylu wan nahār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long as night and day endure.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وَبِكُمَا أَتَوَجَّهُ إِلَى اللَّهِ رَبِّي وَرَبِّكُمَا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wabikumā atawajjahu ilallāhi rabbī warabbikumā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Through you both do I direct toward Allah, my Lord and Your Lord,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فِيْ نَجَاحِ طَلِبتِيْ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fī najāḥi ṭalibtī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(and I beseech Him) to respond to my requests,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وَقَضَاءِ حَوَائِجِيْ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waqaḍā-i ḥawā-ijī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settle my needs,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وَتَيْسِيرِ أُمُورِيْ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wataysīri umūrī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make easy all my affairs.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بِحَقِّ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biḥaqqi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Muhammad and the Household of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 تُصَلِّيَ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bless Muhammad and the Household of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 تَلْعَنَ مَنْ جَحَدَ حَقَّ هٰذَا الْيَوْمِ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tal`ana man jaḥada ḥaqqa hādhal yawm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curse whoever denies the holiness of this 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وَأَنْكَرَ حُرْمَتَهُ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wa-ankara ḥur-matah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denies its sanctity;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send blessings to Muhammad and the Household of Muhammad;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فَصَدَّ عَنْ سَبِيلِكَ لِإِطْفَاءِ نُوْرِكَ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faṣadda `an sabīlika li-iṭfā-i nūrik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thus, he hindered from Your way intending to extinguish Your light,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فَأَبَى اللَّهُ إِلَّا أَنْ يُتِمَّ نُورَهُ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fa-aballāhu illā an yutimma nūrah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but Allah will not consent save to perfect His light.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فَرِّجْ عَنْ أَهْلِ بَيْتِ مُحَمَّدٍ نَبِيِّكَ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farrij `an ahli bayti muḥammadin nabiyyik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relieve misfortunes from the Household of Muhammad, Your Prophet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وَاكْشِفْ عَنْهُمْ وَبِهِمْ عَنِ الْمُؤْمِنِيْنَ الْكُرُبَاتِ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wakshif `anhum wabihim `anil mu-minīnal kurubāt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relieve the anguishes of them and of the believers through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امْلَاَ الْأَرْضَ بِهِمْ عَدْلًا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allāhummamla-al ar-ḍa bihim `adlā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fill the earth with justice through them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كَمَا مُلِئَتْ ظُلْمًا وَجَوْرًا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kamā muli-at ẓulman wajawrā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just as it has been full with injustice and unfairness,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وَأَنْجِزْ لَهُمْ مَا وَعَدْتَهُمْ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wa-anjiz lahum mā wa`adtahum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(please do) fulfill Your promise to them,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إِنَّكَ لَاتُخْلِفُ الْمِيعَادَ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lātukhliful mī`ād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You surely do not break Your promises.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