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  <p:sldId id="287" r:id="rId37"/>
    <p:sldId id="288" r:id="rId38"/>
    <p:sldId id="289" r:id="rId39"/>
    <p:sldId id="290" r:id="rId40"/>
    <p:sldId id="291" r:id="rId41"/>
    <p:sldId id="292" r:id="rId42"/>
    <p:sldId id="293" r:id="rId43"/>
    <p:sldId id="294" r:id="rId44"/>
    <p:sldId id="295" r:id="rId45"/>
    <p:sldId id="296" r:id="rId46"/>
    <p:sldId id="297" r:id="rId47"/>
    <p:sldId id="298" r:id="rId48"/>
    <p:sldId id="299" r:id="rId49"/>
    <p:sldId id="300" r:id="rId50"/>
    <p:sldId id="301" r:id="rId51"/>
    <p:sldId id="302" r:id="rId52"/>
    <p:sldId id="303" r:id="rId53"/>
    <p:sldId id="304" r:id="rId54"/>
    <p:sldId id="305" r:id="rId55"/>
    <p:sldId id="306" r:id="rId56"/>
    <p:sldId id="307" r:id="rId57"/>
    <p:sldId id="308" r:id="rId58"/>
    <p:sldId id="309" r:id="rId59"/>
    <p:sldId id="310" r:id="rId60"/>
    <p:sldId id="311" r:id="rId61"/>
    <p:sldId id="312" r:id="rId62"/>
    <p:sldId id="313" r:id="rId63"/>
    <p:sldId id="314" r:id="rId64"/>
    <p:sldId id="315" r:id="rId65"/>
    <p:sldId id="316" r:id="rId66"/>
    <p:sldId id="317" r:id="rId67"/>
    <p:sldId id="318" r:id="rId68"/>
    <p:sldId id="319" r:id="rId69"/>
    <p:sldId id="320" r:id="rId70"/>
    <p:sldId id="321" r:id="rId71"/>
    <p:sldId id="322" r:id="rId72"/>
    <p:sldId id="323" r:id="rId73"/>
    <p:sldId id="324" r:id="rId74"/>
    <p:sldId id="325" r:id="rId75"/>
    <p:sldId id="326" r:id="rId76"/>
    <p:sldId id="327" r:id="rId77"/>
    <p:sldId id="328" r:id="rId78"/>
    <p:sldId id="329" r:id="rId79"/>
    <p:sldId id="330" r:id="rId80"/>
    <p:sldId id="331" r:id="rId81"/>
    <p:sldId id="332" r:id="rId82"/>
    <p:sldId id="333" r:id="rId83"/>
    <p:sldId id="334" r:id="rId84"/>
    <p:sldId id="335" r:id="rId85"/>
    <p:sldId id="336" r:id="rId86"/>
    <p:sldId id="337" r:id="rId87"/>
    <p:sldId id="338" r:id="rId88"/>
    <p:sldId id="339" r:id="rId89"/>
    <p:sldId id="340" r:id="rId90"/>
    <p:sldId id="341" r:id="rId91"/>
    <p:sldId id="342" r:id="rId92"/>
    <p:sldId id="343" r:id="rId93"/>
    <p:sldId id="344" r:id="rId94"/>
    <p:sldId id="345" r:id="rId95"/>
    <p:sldId id="346" r:id="rId96"/>
    <p:sldId id="347" r:id="rId97"/>
    <p:sldId id="348" r:id="rId98"/>
    <p:sldId id="349" r:id="rId99"/>
    <p:sldId id="350" r:id="rId100"/>
    <p:sldId id="351" r:id="rId101"/>
    <p:sldId id="352" r:id="rId102"/>
    <p:sldId id="353" r:id="rId103"/>
    <p:sldId id="354" r:id="rId104"/>
    <p:sldId id="355" r:id="rId105"/>
    <p:sldId id="356" r:id="rId106"/>
    <p:sldId id="357" r:id="rId107"/>
    <p:sldId id="358" r:id="rId108"/>
    <p:sldId id="359" r:id="rId109"/>
    <p:sldId id="360" r:id="rId110"/>
    <p:sldId id="361" r:id="rId111"/>
    <p:sldId id="362" r:id="rId112"/>
    <p:sldId id="363" r:id="rId113"/>
    <p:sldId id="364" r:id="rId114"/>
    <p:sldId id="365" r:id="rId115"/>
    <p:sldId id="366" r:id="rId116"/>
    <p:sldId id="367" r:id="rId117"/>
    <p:sldId id="368" r:id="rId118"/>
    <p:sldId id="369" r:id="rId119"/>
    <p:sldId id="370" r:id="rId120"/>
    <p:sldId id="371" r:id="rId121"/>
    <p:sldId id="372" r:id="rId122"/>
    <p:sldId id="373" r:id="rId123"/>
    <p:sldId id="374" r:id="rId124"/>
    <p:sldId id="375" r:id="rId125"/>
    <p:sldId id="376" r:id="rId126"/>
    <p:sldId id="377" r:id="rId127"/>
    <p:sldId id="378" r:id="rId128"/>
    <p:sldId id="379" r:id="rId129"/>
    <p:sldId id="380" r:id="rId130"/>
    <p:sldId id="381" r:id="rId13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F4858"/>
    <a:srgbClr val="77776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100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2128" y="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esProps" Target="presProps.xml"/><Relationship Id="rId3" Type="http://schemas.openxmlformats.org/officeDocument/2006/relationships/viewProps" Target="viewProps.xml"/><Relationship Id="rId4" Type="http://schemas.openxmlformats.org/officeDocument/2006/relationships/theme" Target="theme/theme1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Relationship Id="rId30" Type="http://schemas.openxmlformats.org/officeDocument/2006/relationships/slide" Target="slides/slide25.xml"/><Relationship Id="rId31" Type="http://schemas.openxmlformats.org/officeDocument/2006/relationships/slide" Target="slides/slide26.xml"/><Relationship Id="rId32" Type="http://schemas.openxmlformats.org/officeDocument/2006/relationships/slide" Target="slides/slide27.xml"/><Relationship Id="rId33" Type="http://schemas.openxmlformats.org/officeDocument/2006/relationships/slide" Target="slides/slide28.xml"/><Relationship Id="rId34" Type="http://schemas.openxmlformats.org/officeDocument/2006/relationships/slide" Target="slides/slide29.xml"/><Relationship Id="rId35" Type="http://schemas.openxmlformats.org/officeDocument/2006/relationships/slide" Target="slides/slide30.xml"/><Relationship Id="rId36" Type="http://schemas.openxmlformats.org/officeDocument/2006/relationships/slide" Target="slides/slide31.xml"/><Relationship Id="rId37" Type="http://schemas.openxmlformats.org/officeDocument/2006/relationships/slide" Target="slides/slide32.xml"/><Relationship Id="rId38" Type="http://schemas.openxmlformats.org/officeDocument/2006/relationships/slide" Target="slides/slide33.xml"/><Relationship Id="rId39" Type="http://schemas.openxmlformats.org/officeDocument/2006/relationships/slide" Target="slides/slide34.xml"/><Relationship Id="rId40" Type="http://schemas.openxmlformats.org/officeDocument/2006/relationships/slide" Target="slides/slide35.xml"/><Relationship Id="rId41" Type="http://schemas.openxmlformats.org/officeDocument/2006/relationships/slide" Target="slides/slide36.xml"/><Relationship Id="rId42" Type="http://schemas.openxmlformats.org/officeDocument/2006/relationships/slide" Target="slides/slide37.xml"/><Relationship Id="rId43" Type="http://schemas.openxmlformats.org/officeDocument/2006/relationships/slide" Target="slides/slide38.xml"/><Relationship Id="rId44" Type="http://schemas.openxmlformats.org/officeDocument/2006/relationships/slide" Target="slides/slide39.xml"/><Relationship Id="rId45" Type="http://schemas.openxmlformats.org/officeDocument/2006/relationships/slide" Target="slides/slide40.xml"/><Relationship Id="rId46" Type="http://schemas.openxmlformats.org/officeDocument/2006/relationships/slide" Target="slides/slide41.xml"/><Relationship Id="rId47" Type="http://schemas.openxmlformats.org/officeDocument/2006/relationships/slide" Target="slides/slide42.xml"/><Relationship Id="rId48" Type="http://schemas.openxmlformats.org/officeDocument/2006/relationships/slide" Target="slides/slide43.xml"/><Relationship Id="rId49" Type="http://schemas.openxmlformats.org/officeDocument/2006/relationships/slide" Target="slides/slide44.xml"/><Relationship Id="rId50" Type="http://schemas.openxmlformats.org/officeDocument/2006/relationships/slide" Target="slides/slide45.xml"/><Relationship Id="rId51" Type="http://schemas.openxmlformats.org/officeDocument/2006/relationships/slide" Target="slides/slide46.xml"/><Relationship Id="rId52" Type="http://schemas.openxmlformats.org/officeDocument/2006/relationships/slide" Target="slides/slide47.xml"/><Relationship Id="rId53" Type="http://schemas.openxmlformats.org/officeDocument/2006/relationships/slide" Target="slides/slide48.xml"/><Relationship Id="rId54" Type="http://schemas.openxmlformats.org/officeDocument/2006/relationships/slide" Target="slides/slide49.xml"/><Relationship Id="rId55" Type="http://schemas.openxmlformats.org/officeDocument/2006/relationships/slide" Target="slides/slide50.xml"/><Relationship Id="rId56" Type="http://schemas.openxmlformats.org/officeDocument/2006/relationships/slide" Target="slides/slide51.xml"/><Relationship Id="rId57" Type="http://schemas.openxmlformats.org/officeDocument/2006/relationships/slide" Target="slides/slide52.xml"/><Relationship Id="rId58" Type="http://schemas.openxmlformats.org/officeDocument/2006/relationships/slide" Target="slides/slide53.xml"/><Relationship Id="rId59" Type="http://schemas.openxmlformats.org/officeDocument/2006/relationships/slide" Target="slides/slide54.xml"/><Relationship Id="rId60" Type="http://schemas.openxmlformats.org/officeDocument/2006/relationships/slide" Target="slides/slide55.xml"/><Relationship Id="rId61" Type="http://schemas.openxmlformats.org/officeDocument/2006/relationships/slide" Target="slides/slide56.xml"/><Relationship Id="rId62" Type="http://schemas.openxmlformats.org/officeDocument/2006/relationships/slide" Target="slides/slide57.xml"/><Relationship Id="rId63" Type="http://schemas.openxmlformats.org/officeDocument/2006/relationships/slide" Target="slides/slide58.xml"/><Relationship Id="rId64" Type="http://schemas.openxmlformats.org/officeDocument/2006/relationships/slide" Target="slides/slide59.xml"/><Relationship Id="rId65" Type="http://schemas.openxmlformats.org/officeDocument/2006/relationships/slide" Target="slides/slide60.xml"/><Relationship Id="rId66" Type="http://schemas.openxmlformats.org/officeDocument/2006/relationships/slide" Target="slides/slide61.xml"/><Relationship Id="rId67" Type="http://schemas.openxmlformats.org/officeDocument/2006/relationships/slide" Target="slides/slide62.xml"/><Relationship Id="rId68" Type="http://schemas.openxmlformats.org/officeDocument/2006/relationships/slide" Target="slides/slide63.xml"/><Relationship Id="rId69" Type="http://schemas.openxmlformats.org/officeDocument/2006/relationships/slide" Target="slides/slide64.xml"/><Relationship Id="rId70" Type="http://schemas.openxmlformats.org/officeDocument/2006/relationships/slide" Target="slides/slide65.xml"/><Relationship Id="rId71" Type="http://schemas.openxmlformats.org/officeDocument/2006/relationships/slide" Target="slides/slide66.xml"/><Relationship Id="rId72" Type="http://schemas.openxmlformats.org/officeDocument/2006/relationships/slide" Target="slides/slide67.xml"/><Relationship Id="rId73" Type="http://schemas.openxmlformats.org/officeDocument/2006/relationships/slide" Target="slides/slide68.xml"/><Relationship Id="rId74" Type="http://schemas.openxmlformats.org/officeDocument/2006/relationships/slide" Target="slides/slide69.xml"/><Relationship Id="rId75" Type="http://schemas.openxmlformats.org/officeDocument/2006/relationships/slide" Target="slides/slide70.xml"/><Relationship Id="rId76" Type="http://schemas.openxmlformats.org/officeDocument/2006/relationships/slide" Target="slides/slide71.xml"/><Relationship Id="rId77" Type="http://schemas.openxmlformats.org/officeDocument/2006/relationships/slide" Target="slides/slide72.xml"/><Relationship Id="rId78" Type="http://schemas.openxmlformats.org/officeDocument/2006/relationships/slide" Target="slides/slide73.xml"/><Relationship Id="rId79" Type="http://schemas.openxmlformats.org/officeDocument/2006/relationships/slide" Target="slides/slide74.xml"/><Relationship Id="rId80" Type="http://schemas.openxmlformats.org/officeDocument/2006/relationships/slide" Target="slides/slide75.xml"/><Relationship Id="rId81" Type="http://schemas.openxmlformats.org/officeDocument/2006/relationships/slide" Target="slides/slide76.xml"/><Relationship Id="rId82" Type="http://schemas.openxmlformats.org/officeDocument/2006/relationships/slide" Target="slides/slide77.xml"/><Relationship Id="rId83" Type="http://schemas.openxmlformats.org/officeDocument/2006/relationships/slide" Target="slides/slide78.xml"/><Relationship Id="rId84" Type="http://schemas.openxmlformats.org/officeDocument/2006/relationships/slide" Target="slides/slide79.xml"/><Relationship Id="rId85" Type="http://schemas.openxmlformats.org/officeDocument/2006/relationships/slide" Target="slides/slide80.xml"/><Relationship Id="rId86" Type="http://schemas.openxmlformats.org/officeDocument/2006/relationships/slide" Target="slides/slide81.xml"/><Relationship Id="rId87" Type="http://schemas.openxmlformats.org/officeDocument/2006/relationships/slide" Target="slides/slide82.xml"/><Relationship Id="rId88" Type="http://schemas.openxmlformats.org/officeDocument/2006/relationships/slide" Target="slides/slide83.xml"/><Relationship Id="rId89" Type="http://schemas.openxmlformats.org/officeDocument/2006/relationships/slide" Target="slides/slide84.xml"/><Relationship Id="rId90" Type="http://schemas.openxmlformats.org/officeDocument/2006/relationships/slide" Target="slides/slide85.xml"/><Relationship Id="rId91" Type="http://schemas.openxmlformats.org/officeDocument/2006/relationships/slide" Target="slides/slide86.xml"/><Relationship Id="rId92" Type="http://schemas.openxmlformats.org/officeDocument/2006/relationships/slide" Target="slides/slide87.xml"/><Relationship Id="rId93" Type="http://schemas.openxmlformats.org/officeDocument/2006/relationships/slide" Target="slides/slide88.xml"/><Relationship Id="rId94" Type="http://schemas.openxmlformats.org/officeDocument/2006/relationships/slide" Target="slides/slide89.xml"/><Relationship Id="rId95" Type="http://schemas.openxmlformats.org/officeDocument/2006/relationships/slide" Target="slides/slide90.xml"/><Relationship Id="rId96" Type="http://schemas.openxmlformats.org/officeDocument/2006/relationships/slide" Target="slides/slide91.xml"/><Relationship Id="rId97" Type="http://schemas.openxmlformats.org/officeDocument/2006/relationships/slide" Target="slides/slide92.xml"/><Relationship Id="rId98" Type="http://schemas.openxmlformats.org/officeDocument/2006/relationships/slide" Target="slides/slide93.xml"/><Relationship Id="rId99" Type="http://schemas.openxmlformats.org/officeDocument/2006/relationships/slide" Target="slides/slide94.xml"/><Relationship Id="rId100" Type="http://schemas.openxmlformats.org/officeDocument/2006/relationships/slide" Target="slides/slide95.xml"/><Relationship Id="rId101" Type="http://schemas.openxmlformats.org/officeDocument/2006/relationships/slide" Target="slides/slide96.xml"/><Relationship Id="rId102" Type="http://schemas.openxmlformats.org/officeDocument/2006/relationships/slide" Target="slides/slide97.xml"/><Relationship Id="rId103" Type="http://schemas.openxmlformats.org/officeDocument/2006/relationships/slide" Target="slides/slide98.xml"/><Relationship Id="rId104" Type="http://schemas.openxmlformats.org/officeDocument/2006/relationships/slide" Target="slides/slide99.xml"/><Relationship Id="rId105" Type="http://schemas.openxmlformats.org/officeDocument/2006/relationships/slide" Target="slides/slide100.xml"/><Relationship Id="rId106" Type="http://schemas.openxmlformats.org/officeDocument/2006/relationships/slide" Target="slides/slide101.xml"/><Relationship Id="rId107" Type="http://schemas.openxmlformats.org/officeDocument/2006/relationships/slide" Target="slides/slide102.xml"/><Relationship Id="rId108" Type="http://schemas.openxmlformats.org/officeDocument/2006/relationships/slide" Target="slides/slide103.xml"/><Relationship Id="rId109" Type="http://schemas.openxmlformats.org/officeDocument/2006/relationships/slide" Target="slides/slide104.xml"/><Relationship Id="rId110" Type="http://schemas.openxmlformats.org/officeDocument/2006/relationships/slide" Target="slides/slide105.xml"/><Relationship Id="rId111" Type="http://schemas.openxmlformats.org/officeDocument/2006/relationships/slide" Target="slides/slide106.xml"/><Relationship Id="rId112" Type="http://schemas.openxmlformats.org/officeDocument/2006/relationships/slide" Target="slides/slide107.xml"/><Relationship Id="rId113" Type="http://schemas.openxmlformats.org/officeDocument/2006/relationships/slide" Target="slides/slide108.xml"/><Relationship Id="rId114" Type="http://schemas.openxmlformats.org/officeDocument/2006/relationships/slide" Target="slides/slide109.xml"/><Relationship Id="rId115" Type="http://schemas.openxmlformats.org/officeDocument/2006/relationships/slide" Target="slides/slide110.xml"/><Relationship Id="rId116" Type="http://schemas.openxmlformats.org/officeDocument/2006/relationships/slide" Target="slides/slide111.xml"/><Relationship Id="rId117" Type="http://schemas.openxmlformats.org/officeDocument/2006/relationships/slide" Target="slides/slide112.xml"/><Relationship Id="rId118" Type="http://schemas.openxmlformats.org/officeDocument/2006/relationships/slide" Target="slides/slide113.xml"/><Relationship Id="rId119" Type="http://schemas.openxmlformats.org/officeDocument/2006/relationships/slide" Target="slides/slide114.xml"/><Relationship Id="rId120" Type="http://schemas.openxmlformats.org/officeDocument/2006/relationships/slide" Target="slides/slide115.xml"/><Relationship Id="rId121" Type="http://schemas.openxmlformats.org/officeDocument/2006/relationships/slide" Target="slides/slide116.xml"/><Relationship Id="rId122" Type="http://schemas.openxmlformats.org/officeDocument/2006/relationships/slide" Target="slides/slide117.xml"/><Relationship Id="rId123" Type="http://schemas.openxmlformats.org/officeDocument/2006/relationships/slide" Target="slides/slide118.xml"/><Relationship Id="rId124" Type="http://schemas.openxmlformats.org/officeDocument/2006/relationships/slide" Target="slides/slide119.xml"/><Relationship Id="rId125" Type="http://schemas.openxmlformats.org/officeDocument/2006/relationships/slide" Target="slides/slide120.xml"/><Relationship Id="rId126" Type="http://schemas.openxmlformats.org/officeDocument/2006/relationships/slide" Target="slides/slide121.xml"/><Relationship Id="rId127" Type="http://schemas.openxmlformats.org/officeDocument/2006/relationships/slide" Target="slides/slide122.xml"/><Relationship Id="rId128" Type="http://schemas.openxmlformats.org/officeDocument/2006/relationships/slide" Target="slides/slide123.xml"/><Relationship Id="rId129" Type="http://schemas.openxmlformats.org/officeDocument/2006/relationships/slide" Target="slides/slide124.xml"/><Relationship Id="rId130" Type="http://schemas.openxmlformats.org/officeDocument/2006/relationships/slide" Target="slides/slide125.xml"/><Relationship Id="rId131" Type="http://schemas.openxmlformats.org/officeDocument/2006/relationships/slide" Target="slides/slide126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icon2.png">
            <a:extLst>
              <a:ext uri="{FF2B5EF4-FFF2-40B4-BE49-F238E27FC236}">
                <a16:creationId xmlns:a16="http://schemas.microsoft.com/office/drawing/2014/main" id="{8091C019-0291-85D3-62BD-1F15C96FD70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657600" y="457200"/>
            <a:ext cx="1828800" cy="1829229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13C8A02-97DC-53A3-F8C2-28CB405C39C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53720" y="2794001"/>
            <a:ext cx="8036560" cy="792479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4400" b="1" kern="1200" smtClean="0">
                <a:solidFill>
                  <a:srgbClr val="777764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FACD1E3-E1AC-72A8-988E-5DD1F4952B6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53720" y="4185921"/>
            <a:ext cx="8036560" cy="57912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3600" kern="1200" dirty="0">
                <a:solidFill>
                  <a:srgbClr val="898989"/>
                </a:solidFill>
                <a:latin typeface="Sheherazade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s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con2.png">
            <a:extLst>
              <a:ext uri="{FF2B5EF4-FFF2-40B4-BE49-F238E27FC236}">
                <a16:creationId xmlns:a16="http://schemas.microsoft.com/office/drawing/2014/main" id="{640A72FA-DFCA-BCC2-0A1C-B921868BE59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4000500" y="182880"/>
            <a:ext cx="1143000" cy="1143268"/>
          </a:xfrm>
          <a:prstGeom prst="rect">
            <a:avLst/>
          </a:prstGeom>
        </p:spPr>
      </p:pic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4BFDD7EA-B5DE-47C6-2067-EF199212825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26720" y="1239520"/>
            <a:ext cx="8290560" cy="4876800"/>
          </a:xfrm>
          <a:prstGeom prst="rect">
            <a:avLst/>
          </a:prstGeom>
        </p:spPr>
        <p:txBody>
          <a:bodyPr wrap="square" lIns="0" tIns="0" rIns="0" bIns="0" anchor="ctr">
            <a:normAutofit/>
          </a:bodyPr>
          <a:lstStyle>
            <a:lvl1pPr marL="0" indent="0" algn="ctr">
              <a:lnSpc>
                <a:spcPct val="100000"/>
              </a:lnSpc>
              <a:buNone/>
              <a:defRPr sz="4400">
                <a:solidFill>
                  <a:srgbClr val="2F4858"/>
                </a:solidFill>
                <a:latin typeface="Scheherazade New" pitchFamily="2" charset="-78"/>
                <a:ea typeface="Scheherazade New" pitchFamily="2" charset="-78"/>
                <a:cs typeface="Scheherazade New" pitchFamily="2" charset="-78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508EE6F-F37E-7B87-C3F8-368B3F6A92ED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26720" y="6116320"/>
            <a:ext cx="8290560" cy="558800"/>
          </a:xfrm>
          <a:prstGeom prst="rect">
            <a:avLst/>
          </a:prstGeom>
          <a:solidFill>
            <a:srgbClr val="777764"/>
          </a:solidFill>
        </p:spPr>
        <p:txBody>
          <a:bodyPr lIns="0" tIns="0" rIns="0" bIns="0" anchor="ctr">
            <a:normAutofit/>
          </a:bodyPr>
          <a:lstStyle>
            <a:lvl1pPr marL="0" indent="0" algn="ctr">
              <a:buNone/>
              <a:defRPr lang="en-GB" sz="2000" kern="1200" dirty="0" smtClean="0">
                <a:solidFill>
                  <a:srgbClr val="EBEBDE"/>
                </a:solidFill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GB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338841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  <p:sldLayoutId id="2147483655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اَللّٰهُمَّ إِنِّي أَسْأَلُكَ بِأَنَّ لَكَ الْحَمْدَ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صَلَوَاتُكَ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ṣalawātuka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blessings be upon him and his Household.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صَلَّى اللَّهُ عَلَيْهِ وَعَلَيْهِمْ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ṣallallāhu `alayhi wa`alayhim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Allah’s blessings be upon him and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0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وَقَوْلُنَا مَا قَالُوْا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waqawlunā mā qālū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 say only that which they say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0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وَدِينُنَا مَا دَانُوْا بِهِ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wadīnunā mā dānū bih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we believe in only that in which they believe.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0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مَا قَالُوْا بِهِ قُلْنَا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mā qālū bihi qulnā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What they say is our saying,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0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وَمَا دَانُوْا بِهِ دِنَّا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wamā dānū bihi dinnā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what they profess is what we profess,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0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وَمَا أَنْكَرُوْا أَنْكَرْنَا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wamā ankarū ankar-nā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what they reject is what we reject,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0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وَمَنْ وَالُوْا وَالَيْنَا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waman wālū wālaynā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those to whom they adhere are they to whom we adhere,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0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وَمَنْ عَادُوْا عَادَيْنَا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waman `ādū `ādaynā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those whom they oppose are they whom we oppose,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0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وَمَنْ لَعَنُوْا لَعَنَّا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waman la`anū la`annā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those whom they curse are they whom we curse,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0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وَمَنْ تَبَرَّأُوْا مِنْهُ تَبَرَّأْنَا مِنْهُ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waman tabarra-ū minhu tabarra-nā minh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those whom they condemn are they whom we condemn,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مَنْ هُوَ كُلَّ يَوْمٍ فِيْ شَأْنٍ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man huwa kulla yawmin fī sha-n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He Who is in a state every day!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وَمَنْ تَرَحَّمُوْا عَلَيْهِ تَرَحَّمْنَا عَلَيْهِ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waman taraḥḥamū `alayhi taraḥḥamnā `alayh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those to whom they pray for mercy are they to whom we pray for mercy.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آمَنَّا وَسَلَّمْنَا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āmannā wasallamnā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 believe in, submit to,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وَرَضِينَا وَاتَّبَعْنَا مَوَالِيَنَا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waraḍīnā wattaba`nā mawāliyanā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accept, and follow our masters,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صَلَوَاتُ اللَّهِ عَلَيْهِمْ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ṣalawātullāhi `alayhim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Allah’s blessings be upon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فَتَمِّمْ لَنَا ذٰلِكَ وَلَا تَسْلُبْنَاهُ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fatammim lanā dhālika walā taslubnāh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so, perfect this for us and do not deprive us of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وَاجْعَلْهُ مُسْتَقِرًّا ثَابِتًا عِنْدَنَا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waj`alhu mustaqirran thābitan `indanā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it well-established and fixed with us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تَجْعَلْهُ مُسْتَعَارًا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taj`alhu musta`ārā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do not make it temporal (belief).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وَأَحْيِنَا مَا أَحْيَيْتَنَا عَلَيْهِ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wa-aḥyinā mā aḥyaytanā `alayh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Make us live on it (no matter how long You will make us to live)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وَأَمِتْنَا إِذَا أَمَتَّنَا عَلَيْهِ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wa-amitnā idhā amattanā `alayh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cause us to die on it (when You decide to terminate our lives).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آلُ مُحَمَّدٍ أَئِمَّتُنَا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ālu muḥammadin a-immatunā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Muhammad’s Household are our Imams;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كَمَا كَانَ مِنْ شَأْنِكَ أَنْ تَفَضَّلْتَ عَلَيَّ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kamā kāna min sha-nika an tafaḍḍalta `alayy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Just as You decided to confer upon me with Your favor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فَبِهِمْ نَأْتَمُّ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fabihim na-tamm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we follow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وَإِيَّاهُمْ نُوْالِيْ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wa-iyyāhum nulī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act loyally to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وَعَدُوَّهُمْ عَدُوَّ اللَّهِ نُعَادِيْ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wa`aduwwahum `aduwwallāhi nu`ādī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 oppose their enemy, the enemy of Allah;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فَاجْعَلْنَا مَعَهُمْ فِيْ الدُّنْيَا وَالْآخِرَةِ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faj`alnā ma`ahum fid dunyā wal-ākhirah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(please) include us with them in this world and the Hereafter,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وَمِنَ الْمُقَرَّبِينَ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waminal muqarrabīn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us of those drawn near (to You],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فَإِنَّا بِذٰلِكَ رَاضُونَ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fa-innā bidhālika rāḍūn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we are satisfied with that.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أَرْحَمَ الرَّاحِمِيْنَ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ar-ḥamar rāḥimīn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most Merciful of all those who show mercy!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بِأَنْ جَعَلْتَنِيْ مِنْ أَهْلِ إِجَابَتِكَ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bi-an ja`altanī min ahli ijābatik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when You included me with those to whom You responded,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وَأَهْلِ دِينِكَ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wa-ahli dīnik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company of Your religion,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وَأَهْلِ دَعْوَتِكَ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wa-ahli da`watik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company of those who pray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وَوَفَّقْتَنِيْ لِذٰلِكَ فِيْ مُبْتَدَءِ خَلْقِيْ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wawaffaqtanī lidhālika fī mubtada-i khalqī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had led me to this in the beginning of Your creation of me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تَفَضُّلًا مِنْكَ وَكَرَمًا وَجُودًا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tafaḍḍulan minka wakaraman wajūdā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as a sign of Your favoring, generosity, and magnanimity.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ثُمَّ أَرْدَفْتَ الْفَضْلَ فَضْلًا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thumma ar-daftal faḍla faḍlā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Then, You followed the favor with another favor,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وَالْجُودَ جُودًا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waljūda jūdā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magnanimity with another magnanimity,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اَللَّهُمَّ صَلِّ عَلَى مُحَمَّدٍ وَ آلِ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ṣalli `alā muḥammadin wa āli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O' Allāh send Your blessings on Muhammad and the family of Muhammad.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وَالْكَرَمَ كَرَمًا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walkarama karamā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generosity with another generosity,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رَأْفَةً مِنْكَ وَرَحْمَةً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ra-fatan minka waraḥmah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on account of Your kindness and mercy,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إِلٰى أَنْ جَدَّدْتَ ذٰلِكَ الْعَهْدَ لِيْ تَجْدِيدًا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ilā an jaddadta dhālikal `ahda lī tajdīdā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 You renewed all that for me over again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بَعْدَ تَجْدِيْدِكَ خَلْقِيْ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ba`da tajdīdika khalqī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after You renewed my creation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وَكُنْتُ نَسْيًا مَنْسِيًّا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wakuntu nasyan mansiyyā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while I was a thing quite forgotten,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نَاسِيًا سَاهِيًا غَافِلًا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nāsiyan sāhiyan ghāfilā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oblivious, unmindful, and heedless.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فَأَتْمَمْتَ نِعْمَتَكَ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fa-atmamta ni`matak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You completed Your grace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بِأَنْ ذَكَّرْتَنِيْ ذٰلِكَ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bi-an dhakkar-tanī dhālik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when You made me remember that,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وَمَنَنْتَ بِهِ عَلَيَّ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wamananta bihi `alayy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bestowed this favor upon me,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وَهَدَيْتَنِيْ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wahadaytanī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guided me to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بِسْمِ اللَّـهِ الرَّحْمَـٰنِ الرَّحِيمِ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bismillāhir raḥmānir raḥīm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the Name of Allāh,the All-beneficent, the All-merciful.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فَلْيَكُنْ مِنْ شَأْنِكَ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falyakun min sha-nik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(please) may one of Your decisions,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يَا إِلٰهِيْ وَسَيِّدِيْ وَمَوْلَايَ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yā ilāhī wasayyidī wamawlāy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my God, Master, and Sustainer,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تُتِمَّ لِيْ ذٰلِكَ وَلَا تَسْلُبْنِيهِ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tutimma lī dhālika walā taslubnīh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be that You perfect this for me and never deprive me of it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حَتَّىٰ تَتَوَفَّانِيْ عَلٰى ذٰلِكَ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ḥattā tatawaffānī `alā dhālik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until You cause me to die on this faith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وَأَنْتَ عَنِّيْ رَاضٍ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wa-anta `annī rāḍ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You are pleased with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فَإِنَّكَ أَحَقُّ الْمُنْعِمِيْنَ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fa-innaka aḥaqqul mun`imīn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For, verily, You are the worthiest Benefactor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أَنْ تُتِمَّ نِعْمَتَكَ عَلَيَّ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 tutimma ni`mataka `alayy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of perfecting Your grace for me.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سَمِعْنَا وَأَطَعْنَا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sami`nā wa-aṭa`nā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we have listened, obeyed,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وَأَجَبْنَا دَاعِيَكَ بِمَنِّكَ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wa-ajabnā dā`iyaka bimannik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answered Your call on account of Your favor to us.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فَلَكَ الْحَمْدُ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falakal ḥamd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all praise be to You.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إِنِّي أَسْأَلُكَ بِأَنَّ لَكَ الْحَمْدَ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innī as-aluka bi-anna lakal ḥamd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I beseech You in the name of that all praise be to You,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غُفْرَانَكَ رَبَّنَا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ghufrānaka rabbanā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Your forgiveness, O our Lord, we seek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وَإِلَيْكَ الْمَصِيرُ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wa-ilaykal maṣīr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You is the return.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آمَنَّا بِاللَّهِ وَحْدَهُ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āmannā billāhi waḥdah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 believe in Allah, alone;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لَاشَرِيكَ لَهُ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lāsharīka lah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there is no partner with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وَبِرَسُولِهِ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wabirasūlihi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(we believe) in His Messenger,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صَلَّى اللَّهُ عَلَيْهِ وَ آلِهِ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ṣallallāhu `alayhi wa ālih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may Allah’s blessings be upon him and his Household,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وَصَدَّقْنَا وَأَجَبْنَا دَاعِيَ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waṣaddaqnā wa-ajabnā dā`iyallāh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 trust and respond to the caller of Allah,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وَاتَّبَعْنَا الرَّسُولَ فِيْ مُوَالَاةِ مَوْلاَنَا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wattaba`nar rasūla fī muwālāti mawlānā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 followed the Messenger as regards the loyalty to our master,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وَمَوْلَى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wamawlal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 master of the believers,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أَمِيرِ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amīril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commander of the believers,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وَحْدَكَ لَاشَرِيكَ لَكَ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waḥdaka lāsharīka lak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alone, without having any partner,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عَلِيِّ بْنِ أَبِيْ طَالِبٍ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`aliyyibni abī ṭālib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`Ali, the son of Abu-Talib,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عَبْدِاللَّهِ وَأَخِيْ رَسُولِهِ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`abdillāhi wa-akhī rasūlih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Allah’s servant and His Messenger’s brother,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وَالصِّدِّيقِ الْأَكْبَرِ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 ṣiddīqil akbar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grandest veracious,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وَالْحُجَّةِ عَلٰى بَرِيَّتِهِ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walḥujjati `alā bariyyatih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claim on His creation,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اَلْمُؤَيِّدِ بِهِ نَبِيَّهُ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 mu-ayyidi bihi nabiyyah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by him, He supported His Prophet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وَدِيْنَهُ الْحَقَّ الْمُبِينَ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wadīnahul ḥaqqal mubīn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His religion, the manifest true.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عَلَمًا لِدِينِ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`alaman lidīnillāh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(We believe in him as) the sign of Allah’s religion,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وَخَازِنًا لِعِلْمِهِ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wakhāzinan li`ilmih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keeper of His knowledge,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وَعَيْبَةَ غَيْبِ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wa`aybata ghaybillāh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container of Allah’s unseen affairs,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وَمَوْضِعَ سِرِّ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wamawḍi`a sirrillāh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carrier of Allah’s secrets,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وَأَنَّكَ وَاحِدٌ أَحَدٌ صَمَدٌ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wa-annaka wāḥidun aḥadun ṣamad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that You are One, One and Only, and eternally Besought of all;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وَأَمِيْنَ اللَّهِ عَلٰى خَلْقِهِ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wa-amīnallāhi `alā khalqih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trustee of Allah on His creatures,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وَشَاهِدَهُ فِيْ بَرِيَّتِهِ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washāhidahu fī bariyyatih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His witness on His created beings.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رَبَّنَا إِنَّنَا سَمِعْنَا مُنَادِيًا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rabbanā innanā sami`nā munādiyā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O our Lord, surely, we have heard a preacher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يُنَادِيْ لِلْإِيْمَانِ أَنْ آمِنُوْا بِرَبِّكُمْ فَآمَنَّا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yunādī lil-īmāni an-āminū birabbikum fa-āmannā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calling to the faith, saying, “Believe in your Lord.” So, we did believe.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رَبَّنَا فَاغْفِرْ لَنَا ذُنُوبَنَا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rabbanā faghfir lanā dhunūbanā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Our Lord! Forgive us therefore our faults,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وَكَفِّرْ عَنَّا سَيِّئاتِنَا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wakaffir `annā sayyi-ātinā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cover our evil deeds,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وَتَوَفَّنَا مَعَ الْأَبْرَارِ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watawaffanā ma`al abrār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make us die with the righteous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رَبَّنَا وَ آتِنَا مَا وَعَدْتَنَا عَلٰى رُسُلِكَ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rabbanā wa ātinā mā wa`adtanā `alā rusulik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Our Lord! And grant us what You have promised us by Your messengers;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تُخْزِنَا يَوْمَ الْقِيَامَةِ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tukhzinā yawmal qiyāmah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disgrace us not on the Day of Resurrection.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إِنَّكَ لَاتُخْلِفُ الْمِيعَادَ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innaka lātukhliful mī`ād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Surely, You do not fail to perform the promise.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لَمْ تَلِدْ وَلَمْ تُولَدْ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lam talid walam tūlad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You beget not nor are You begotten,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فَإِنَّا يَا رَبَّنَا بِمَنِّكَ وَلُطْفِكَ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fa-innā yā rabbanā bimannika waluṭfik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Because we, O our Lord, on account of Your grace and kindness,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أَجَبْنَا دَاعِيَكَ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ajabnā dā`iyak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responded to Your caller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وَاتَّبَعْنَا الرَّسُولَ وَصَدَّقْنَاهُ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wattaba`nar rasūla waṣaddaqnāh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followed the Messenger, believed him,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وَصَدَّقْنَا مَوْلَى الْمُؤْمِنِيْنَ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waṣaddaqnā mawlal mu-minīn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trusted the Master of the Believers,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وَكَفَرْنَا بِالْجِبْتِ وَالطَّاغُوتِ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wakafar-nā bil jibti waṭ ṭāghūt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denied the idols (Jibt) and false deities (Taghut).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فَوَلِّنَا مَا تَوَلَّيْنَا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fawallinā mā tawallaynā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So, (please) join us with those whom we chose to join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وَاحْشُرْنَا مَعَ أَئِمَّتِنَا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waḥshur-nā ma`a a-immatinā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put us in the group of our Imams,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فَإِنَّا بِهِمْ مُؤْمِنُونَ مُوقِنُونَ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fa-innā bihim mu-minūna mūqinūn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for we do believe in them with absolute belief,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وَلَهُمْ مُسَلِّمُوْنَ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walahum musallimūn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to them we do submit.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آمَنَّا بِسِرِّهِمْ وَعَلانِيَتِهِمْ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āmannā bisirrihim wa`alāniyatihim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 believe in their secret and open affairs,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وَلَمْ يَكُنْ لَكَ كُفُوًا أَحَدٌ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walam yakun laka kufuwan aḥad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there is none like You;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وَشَاهِدِهِمْ وَغَائِبِهِمْ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washāhidihim waghā-ibihim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their present and their absent ones,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وَحَيِّهِمْ وَمَيِّتِهِمْ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waḥayyihim wamayyitihim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their living and their dead ones.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وَرَضِينَا بِهِمْ أَئِمَّةً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waraḍīnā bihim a-immah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 consent to them as our imams,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وَقَادَةً وَسَادَةً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waqādatan wasādah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leaders, and chiefs.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وَحَسْبُنَا بِهِمْ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waḥasbunā bihim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we stop at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بَيْنَنَا وَبَيْنَ اللَّهِ دُوْنَ خَلْقِهِ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baynanā wabaynallāhi dūna khalqih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in all of our affairs with Allah, excluding all other creatures of Him.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لَا نَبْتَغِيْ بِهِمْ بَدَلًا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lā nabtaghī bihim badalā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 do not seek any substitutes of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وَلَا نَتَّخِذُ مِنْ دُونِهِمْ وَلِيجَةً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walā nattakhidhu min dūnihim walījah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we do not betake ourselves any friends other than them.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وَبَرِئْنَا إِلَى اللَّهِ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wabari-nā ilallāh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We, before Allah, disapprove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كُلِّ مَنْ نَصَبَ لَهُمْ حَرْبًا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kulli man naṣaba lahum ḥar-bā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all those who made war with them,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وَأَنَّ مُحَمَّدًا عَبْدُكَ وَرَسُولُكَ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wa-anna muḥammadan `abduka warasūluk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that Muhammad is Your servant and Messenger,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مِنَ الْجِنِّ وَالْإِنْسِ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minal jinni wal-ins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jinn and men,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مِنَ الْأَوَّلِينَ وَالْآخِرِينَ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minal awwalīna wal-ākhirīn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the past and the coming generations.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وَكَفَرْنَا بِالْجِبْتِ وَالطَّاغُوتِ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wakafar-nā bil jibti waṭ ṭāghūt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We deny the idols, the false deities,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وَالْأَوْثَانِ الْأَرْبَعَةِ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wal-awthānil ar-ba`ah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 four pagans,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وَأَشْيَاعِهِمْ وَأَتْبَاعِهِمْ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wa-ashyā`ihim wa-atbā`ihim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their partisans, their followers,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وَكُلِّ مَنْ وَالَاهُمْ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wakulli man wālāhum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and all those who support them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مِنَ الْجِنِّ وَالْإِنْسِ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minal jinni wal-ins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jinn and human beings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مِنْ أَوَّلِ الدَّهْرِ إِلٰى آخِرِهِ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min awwalid dahri ilā-ākhirih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from the first of time to the last of it.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اَللّٰهُمَّ إِنَّا نُشْهِدُكَ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allāhumma innā nush-hiduk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O Allah, we call You to witness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sp>
        <p:nvSpPr>
          <p:cNvPr id="2" name="Text Placeholder 1"/>
          <p:cNvSpPr>
            <a:spLocks noGrp="1"/>
          </p:cNvSpPr>
          <p:nvPr>
            <p:ph type="body" idx="10" sz="quarter"/>
          </p:nvPr>
        </p:nvSpPr>
        <p:spPr/>
        <p:txBody>
          <a:bodyPr/>
          <a:lstStyle/>
          <a:p>
            <a:pPr>
              <a:lnSpc>
                <a:spcPct val="150000"/>
              </a:lnSpc>
              <a:spcAft>
                <a:spcPts val="1200"/>
              </a:spcAft>
              <a:defRPr sz="4800" i="0" b="0">
                <a:solidFill>
                  <a:srgbClr val="2F4858"/>
                </a:solidFill>
                <a:latin typeface="Scheherazade"/>
              </a:defRPr>
            </a:pPr>
            <a:r>
              <a:t>أَنَّا نَدِينُ بِمَا دَانَ بِهِ مُحَمَّدٌ وَ آلُ مُحَمَّدٍ</a:t>
            </a:r>
          </a:p>
          <a:p>
            <a:pPr>
              <a:lnSpc>
                <a:spcPct val="100000"/>
              </a:lnSpc>
              <a:spcAft>
                <a:spcPts val="1000"/>
              </a:spcAft>
              <a:defRPr sz="2000" i="1" b="0">
                <a:solidFill>
                  <a:srgbClr val="898989"/>
                </a:solidFill>
                <a:latin typeface="Calibri"/>
              </a:defRPr>
            </a:pPr>
            <a:r>
              <a:t>annā nadīnu bimā dāna bihi muḥammadun wa ālu muḥammad</a:t>
            </a:r>
          </a:p>
          <a:p>
            <a:pPr>
              <a:lnSpc>
                <a:spcPct val="100000"/>
              </a:lnSpc>
              <a:spcAft>
                <a:spcPts val="0"/>
              </a:spcAft>
              <a:defRPr sz="2800" i="0" b="0">
                <a:solidFill>
                  <a:srgbClr val="3E5E5C"/>
                </a:solidFill>
                <a:latin typeface="Calibri"/>
              </a:defRPr>
            </a:pPr>
            <a:r>
              <a:t>that we profess all that professed by Muhammad and the Household of Muhammad,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1" sz="quarter"/>
          </p:nvPr>
        </p:nvSpPr>
        <p:spPr/>
        <p:txBody>
          <a:bodyPr/>
          <a:lstStyle/>
          <a:p>
            <a:r>
              <a:t>Dua day of Ghadeer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Quran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4" baseType="lpstr">
      <vt:lpstr>Arial</vt:lpstr>
      <vt:lpstr>Scheherazade New</vt:lpstr>
      <vt:lpstr>Sheherazade</vt:lpstr>
      <vt:lpstr>Quran Theme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CoEJ Assistant Secretary General</cp:lastModifiedBy>
  <cp:revision>17</cp:revision>
  <dcterms:created xsi:type="dcterms:W3CDTF">2013-01-27T09:14:16Z</dcterms:created>
  <dcterms:modified xsi:type="dcterms:W3CDTF">2025-03-05T21:14:56Z</dcterms:modified>
  <cp:category/>
</cp:coreProperties>
</file>