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  <p:sldId id="310" r:id="rId60"/>
    <p:sldId id="311" r:id="rId61"/>
    <p:sldId id="312" r:id="rId62"/>
    <p:sldId id="313" r:id="rId63"/>
    <p:sldId id="314" r:id="rId64"/>
    <p:sldId id="315" r:id="rId65"/>
    <p:sldId id="316" r:id="rId66"/>
    <p:sldId id="317" r:id="rId67"/>
    <p:sldId id="318" r:id="rId68"/>
    <p:sldId id="319" r:id="rId69"/>
    <p:sldId id="320" r:id="rId70"/>
    <p:sldId id="321" r:id="rId71"/>
    <p:sldId id="322" r:id="rId72"/>
    <p:sldId id="323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42" r:id="rId92"/>
    <p:sldId id="343" r:id="rId93"/>
    <p:sldId id="344" r:id="rId94"/>
    <p:sldId id="345" r:id="rId95"/>
    <p:sldId id="346" r:id="rId96"/>
    <p:sldId id="347" r:id="rId97"/>
    <p:sldId id="348" r:id="rId98"/>
    <p:sldId id="349" r:id="rId99"/>
    <p:sldId id="350" r:id="rId100"/>
    <p:sldId id="351" r:id="rId101"/>
    <p:sldId id="352" r:id="rId102"/>
    <p:sldId id="353" r:id="rId103"/>
    <p:sldId id="354" r:id="rId104"/>
    <p:sldId id="355" r:id="rId105"/>
    <p:sldId id="356" r:id="rId106"/>
    <p:sldId id="357" r:id="rId107"/>
    <p:sldId id="358" r:id="rId108"/>
    <p:sldId id="359" r:id="rId109"/>
    <p:sldId id="360" r:id="rId110"/>
    <p:sldId id="361" r:id="rId111"/>
    <p:sldId id="362" r:id="rId112"/>
    <p:sldId id="363" r:id="rId113"/>
    <p:sldId id="364" r:id="rId114"/>
    <p:sldId id="365" r:id="rId115"/>
    <p:sldId id="366" r:id="rId116"/>
    <p:sldId id="367" r:id="rId117"/>
    <p:sldId id="368" r:id="rId118"/>
    <p:sldId id="369" r:id="rId119"/>
    <p:sldId id="370" r:id="rId120"/>
    <p:sldId id="371" r:id="rId121"/>
    <p:sldId id="372" r:id="rId122"/>
    <p:sldId id="373" r:id="rId123"/>
    <p:sldId id="374" r:id="rId124"/>
    <p:sldId id="375" r:id="rId125"/>
    <p:sldId id="376" r:id="rId126"/>
    <p:sldId id="377" r:id="rId127"/>
    <p:sldId id="378" r:id="rId128"/>
    <p:sldId id="379" r:id="rId129"/>
    <p:sldId id="380" r:id="rId130"/>
    <p:sldId id="381" r:id="rId1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slide" Target="slides/slide36.xml"/><Relationship Id="rId42" Type="http://schemas.openxmlformats.org/officeDocument/2006/relationships/slide" Target="slides/slide37.xml"/><Relationship Id="rId43" Type="http://schemas.openxmlformats.org/officeDocument/2006/relationships/slide" Target="slides/slide38.xml"/><Relationship Id="rId44" Type="http://schemas.openxmlformats.org/officeDocument/2006/relationships/slide" Target="slides/slide39.xml"/><Relationship Id="rId45" Type="http://schemas.openxmlformats.org/officeDocument/2006/relationships/slide" Target="slides/slide40.xml"/><Relationship Id="rId46" Type="http://schemas.openxmlformats.org/officeDocument/2006/relationships/slide" Target="slides/slide41.xml"/><Relationship Id="rId47" Type="http://schemas.openxmlformats.org/officeDocument/2006/relationships/slide" Target="slides/slide42.xml"/><Relationship Id="rId48" Type="http://schemas.openxmlformats.org/officeDocument/2006/relationships/slide" Target="slides/slide43.xml"/><Relationship Id="rId49" Type="http://schemas.openxmlformats.org/officeDocument/2006/relationships/slide" Target="slides/slide44.xml"/><Relationship Id="rId50" Type="http://schemas.openxmlformats.org/officeDocument/2006/relationships/slide" Target="slides/slide45.xml"/><Relationship Id="rId51" Type="http://schemas.openxmlformats.org/officeDocument/2006/relationships/slide" Target="slides/slide46.xml"/><Relationship Id="rId52" Type="http://schemas.openxmlformats.org/officeDocument/2006/relationships/slide" Target="slides/slide47.xml"/><Relationship Id="rId53" Type="http://schemas.openxmlformats.org/officeDocument/2006/relationships/slide" Target="slides/slide48.xml"/><Relationship Id="rId54" Type="http://schemas.openxmlformats.org/officeDocument/2006/relationships/slide" Target="slides/slide49.xml"/><Relationship Id="rId55" Type="http://schemas.openxmlformats.org/officeDocument/2006/relationships/slide" Target="slides/slide50.xml"/><Relationship Id="rId56" Type="http://schemas.openxmlformats.org/officeDocument/2006/relationships/slide" Target="slides/slide51.xml"/><Relationship Id="rId57" Type="http://schemas.openxmlformats.org/officeDocument/2006/relationships/slide" Target="slides/slide52.xml"/><Relationship Id="rId58" Type="http://schemas.openxmlformats.org/officeDocument/2006/relationships/slide" Target="slides/slide53.xml"/><Relationship Id="rId59" Type="http://schemas.openxmlformats.org/officeDocument/2006/relationships/slide" Target="slides/slide54.xml"/><Relationship Id="rId60" Type="http://schemas.openxmlformats.org/officeDocument/2006/relationships/slide" Target="slides/slide55.xml"/><Relationship Id="rId61" Type="http://schemas.openxmlformats.org/officeDocument/2006/relationships/slide" Target="slides/slide56.xml"/><Relationship Id="rId62" Type="http://schemas.openxmlformats.org/officeDocument/2006/relationships/slide" Target="slides/slide57.xml"/><Relationship Id="rId63" Type="http://schemas.openxmlformats.org/officeDocument/2006/relationships/slide" Target="slides/slide58.xml"/><Relationship Id="rId64" Type="http://schemas.openxmlformats.org/officeDocument/2006/relationships/slide" Target="slides/slide59.xml"/><Relationship Id="rId65" Type="http://schemas.openxmlformats.org/officeDocument/2006/relationships/slide" Target="slides/slide60.xml"/><Relationship Id="rId66" Type="http://schemas.openxmlformats.org/officeDocument/2006/relationships/slide" Target="slides/slide61.xml"/><Relationship Id="rId67" Type="http://schemas.openxmlformats.org/officeDocument/2006/relationships/slide" Target="slides/slide62.xml"/><Relationship Id="rId68" Type="http://schemas.openxmlformats.org/officeDocument/2006/relationships/slide" Target="slides/slide63.xml"/><Relationship Id="rId69" Type="http://schemas.openxmlformats.org/officeDocument/2006/relationships/slide" Target="slides/slide64.xml"/><Relationship Id="rId70" Type="http://schemas.openxmlformats.org/officeDocument/2006/relationships/slide" Target="slides/slide65.xml"/><Relationship Id="rId71" Type="http://schemas.openxmlformats.org/officeDocument/2006/relationships/slide" Target="slides/slide66.xml"/><Relationship Id="rId72" Type="http://schemas.openxmlformats.org/officeDocument/2006/relationships/slide" Target="slides/slide67.xml"/><Relationship Id="rId73" Type="http://schemas.openxmlformats.org/officeDocument/2006/relationships/slide" Target="slides/slide68.xml"/><Relationship Id="rId74" Type="http://schemas.openxmlformats.org/officeDocument/2006/relationships/slide" Target="slides/slide69.xml"/><Relationship Id="rId75" Type="http://schemas.openxmlformats.org/officeDocument/2006/relationships/slide" Target="slides/slide70.xml"/><Relationship Id="rId76" Type="http://schemas.openxmlformats.org/officeDocument/2006/relationships/slide" Target="slides/slide71.xml"/><Relationship Id="rId77" Type="http://schemas.openxmlformats.org/officeDocument/2006/relationships/slide" Target="slides/slide72.xml"/><Relationship Id="rId78" Type="http://schemas.openxmlformats.org/officeDocument/2006/relationships/slide" Target="slides/slide73.xml"/><Relationship Id="rId79" Type="http://schemas.openxmlformats.org/officeDocument/2006/relationships/slide" Target="slides/slide74.xml"/><Relationship Id="rId80" Type="http://schemas.openxmlformats.org/officeDocument/2006/relationships/slide" Target="slides/slide75.xml"/><Relationship Id="rId81" Type="http://schemas.openxmlformats.org/officeDocument/2006/relationships/slide" Target="slides/slide76.xml"/><Relationship Id="rId82" Type="http://schemas.openxmlformats.org/officeDocument/2006/relationships/slide" Target="slides/slide77.xml"/><Relationship Id="rId83" Type="http://schemas.openxmlformats.org/officeDocument/2006/relationships/slide" Target="slides/slide78.xml"/><Relationship Id="rId84" Type="http://schemas.openxmlformats.org/officeDocument/2006/relationships/slide" Target="slides/slide79.xml"/><Relationship Id="rId85" Type="http://schemas.openxmlformats.org/officeDocument/2006/relationships/slide" Target="slides/slide80.xml"/><Relationship Id="rId86" Type="http://schemas.openxmlformats.org/officeDocument/2006/relationships/slide" Target="slides/slide81.xml"/><Relationship Id="rId87" Type="http://schemas.openxmlformats.org/officeDocument/2006/relationships/slide" Target="slides/slide82.xml"/><Relationship Id="rId88" Type="http://schemas.openxmlformats.org/officeDocument/2006/relationships/slide" Target="slides/slide83.xml"/><Relationship Id="rId89" Type="http://schemas.openxmlformats.org/officeDocument/2006/relationships/slide" Target="slides/slide84.xml"/><Relationship Id="rId90" Type="http://schemas.openxmlformats.org/officeDocument/2006/relationships/slide" Target="slides/slide85.xml"/><Relationship Id="rId91" Type="http://schemas.openxmlformats.org/officeDocument/2006/relationships/slide" Target="slides/slide86.xml"/><Relationship Id="rId92" Type="http://schemas.openxmlformats.org/officeDocument/2006/relationships/slide" Target="slides/slide87.xml"/><Relationship Id="rId93" Type="http://schemas.openxmlformats.org/officeDocument/2006/relationships/slide" Target="slides/slide88.xml"/><Relationship Id="rId94" Type="http://schemas.openxmlformats.org/officeDocument/2006/relationships/slide" Target="slides/slide89.xml"/><Relationship Id="rId95" Type="http://schemas.openxmlformats.org/officeDocument/2006/relationships/slide" Target="slides/slide90.xml"/><Relationship Id="rId96" Type="http://schemas.openxmlformats.org/officeDocument/2006/relationships/slide" Target="slides/slide91.xml"/><Relationship Id="rId97" Type="http://schemas.openxmlformats.org/officeDocument/2006/relationships/slide" Target="slides/slide92.xml"/><Relationship Id="rId98" Type="http://schemas.openxmlformats.org/officeDocument/2006/relationships/slide" Target="slides/slide93.xml"/><Relationship Id="rId99" Type="http://schemas.openxmlformats.org/officeDocument/2006/relationships/slide" Target="slides/slide94.xml"/><Relationship Id="rId100" Type="http://schemas.openxmlformats.org/officeDocument/2006/relationships/slide" Target="slides/slide95.xml"/><Relationship Id="rId101" Type="http://schemas.openxmlformats.org/officeDocument/2006/relationships/slide" Target="slides/slide96.xml"/><Relationship Id="rId102" Type="http://schemas.openxmlformats.org/officeDocument/2006/relationships/slide" Target="slides/slide97.xml"/><Relationship Id="rId103" Type="http://schemas.openxmlformats.org/officeDocument/2006/relationships/slide" Target="slides/slide98.xml"/><Relationship Id="rId104" Type="http://schemas.openxmlformats.org/officeDocument/2006/relationships/slide" Target="slides/slide99.xml"/><Relationship Id="rId105" Type="http://schemas.openxmlformats.org/officeDocument/2006/relationships/slide" Target="slides/slide100.xml"/><Relationship Id="rId106" Type="http://schemas.openxmlformats.org/officeDocument/2006/relationships/slide" Target="slides/slide101.xml"/><Relationship Id="rId107" Type="http://schemas.openxmlformats.org/officeDocument/2006/relationships/slide" Target="slides/slide102.xml"/><Relationship Id="rId108" Type="http://schemas.openxmlformats.org/officeDocument/2006/relationships/slide" Target="slides/slide103.xml"/><Relationship Id="rId109" Type="http://schemas.openxmlformats.org/officeDocument/2006/relationships/slide" Target="slides/slide104.xml"/><Relationship Id="rId110" Type="http://schemas.openxmlformats.org/officeDocument/2006/relationships/slide" Target="slides/slide105.xml"/><Relationship Id="rId111" Type="http://schemas.openxmlformats.org/officeDocument/2006/relationships/slide" Target="slides/slide106.xml"/><Relationship Id="rId112" Type="http://schemas.openxmlformats.org/officeDocument/2006/relationships/slide" Target="slides/slide107.xml"/><Relationship Id="rId113" Type="http://schemas.openxmlformats.org/officeDocument/2006/relationships/slide" Target="slides/slide108.xml"/><Relationship Id="rId114" Type="http://schemas.openxmlformats.org/officeDocument/2006/relationships/slide" Target="slides/slide109.xml"/><Relationship Id="rId115" Type="http://schemas.openxmlformats.org/officeDocument/2006/relationships/slide" Target="slides/slide110.xml"/><Relationship Id="rId116" Type="http://schemas.openxmlformats.org/officeDocument/2006/relationships/slide" Target="slides/slide111.xml"/><Relationship Id="rId117" Type="http://schemas.openxmlformats.org/officeDocument/2006/relationships/slide" Target="slides/slide112.xml"/><Relationship Id="rId118" Type="http://schemas.openxmlformats.org/officeDocument/2006/relationships/slide" Target="slides/slide113.xml"/><Relationship Id="rId119" Type="http://schemas.openxmlformats.org/officeDocument/2006/relationships/slide" Target="slides/slide114.xml"/><Relationship Id="rId120" Type="http://schemas.openxmlformats.org/officeDocument/2006/relationships/slide" Target="slides/slide115.xml"/><Relationship Id="rId121" Type="http://schemas.openxmlformats.org/officeDocument/2006/relationships/slide" Target="slides/slide116.xml"/><Relationship Id="rId122" Type="http://schemas.openxmlformats.org/officeDocument/2006/relationships/slide" Target="slides/slide117.xml"/><Relationship Id="rId123" Type="http://schemas.openxmlformats.org/officeDocument/2006/relationships/slide" Target="slides/slide118.xml"/><Relationship Id="rId124" Type="http://schemas.openxmlformats.org/officeDocument/2006/relationships/slide" Target="slides/slide119.xml"/><Relationship Id="rId125" Type="http://schemas.openxmlformats.org/officeDocument/2006/relationships/slide" Target="slides/slide120.xml"/><Relationship Id="rId126" Type="http://schemas.openxmlformats.org/officeDocument/2006/relationships/slide" Target="slides/slide121.xml"/><Relationship Id="rId127" Type="http://schemas.openxmlformats.org/officeDocument/2006/relationships/slide" Target="slides/slide122.xml"/><Relationship Id="rId128" Type="http://schemas.openxmlformats.org/officeDocument/2006/relationships/slide" Target="slides/slide123.xml"/><Relationship Id="rId129" Type="http://schemas.openxmlformats.org/officeDocument/2006/relationships/slide" Target="slides/slide124.xml"/><Relationship Id="rId130" Type="http://schemas.openxmlformats.org/officeDocument/2006/relationships/slide" Target="slides/slide125.xml"/><Relationship Id="rId131" Type="http://schemas.openxmlformats.org/officeDocument/2006/relationships/slide" Target="slides/slide12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اَللّٰهُمَّ إِنِّي أَسْأَلُكَ بِأَنَّ لَكَ الْحَمْدَ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صَلَوَاتُكَ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ṣalawātuka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blessings be upon him and his Household.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وَعَلَيْهِمْ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wa`alayhim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Allah’s blessings be upon him and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وَقَوْلُنَا مَا قَالُوْا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waqawlunā mā qālū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say only that which they say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وَدِينُنَا مَا دَانُوْا بِهِ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wadīnunā mā dānū bih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we believe in only that in which they believe.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مَا قَالُوْا بِهِ قُلْنَا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mā qālū bihi qulnā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What they say is our saying,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دَانُوْا بِهِ دِنَّا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dānū bihi dinnā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what they profess is what we profess,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وَمَا أَنْكَرُوْا أَنْكَرْنَا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wamā ankarū ankar-nā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what they reject is what we reject,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وَالُوْا وَالَيْنَا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wālū wālaynā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to whom they adhere are they to whom we adhere,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عَادُوْا عَادَيْنَا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`ādū `ādaynā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whom they oppose are they whom we oppose,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لَعَنُوْا لَعَنَّا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la`anū la`annā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whom they curse are they whom we curse,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تَبَرَّأُوْا مِنْهُ تَبَرَّأْنَا مِنْهُ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tabarra-ū minhu tabarra-nā minh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those whom they condemn are they whom we condemn,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مَنْ هُوَ كُلَّ يَوْمٍ فِيْ شَأْنٍ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man huwa kulla yawmin fī sha-n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is in a state every day!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وَمَنْ تَرَحَّمُوْا عَلَيْهِ تَرَحَّمْنَا 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 taraḥḥamū `alayhi taraḥḥamnā 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those to whom they pray for mercy are they to whom we pray for mercy.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آمَنَّا وَسَلَّمْنَا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āmannā wasallamnā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believe in, submit to,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وَرَضِينَا وَاتَّبَعْنَا مَوَالِيَنَا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waraḍīnā wattaba`nā mawāliyanā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accept, and follow our masters,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صَلَوَاتُ اللَّهِ عَلَيْهِمْ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ṣalawātullāhi `alayhim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Allah’s blessings be upon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فَتَمِّمْ لَنَا ذٰلِكَ وَلَا تَسْلُبْنَاهُ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fatammim lanā dhālika walā taslubnāh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so, perfect this for us and do not deprive us of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وَاجْعَلْهُ مُسْتَقِرًّا ثَابِتًا عِنْدَنَا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waj`alhu mustaqirran thābitan `indanā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it well-established and fixed with 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تَجْعَلْهُ مُسْتَعَارًا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taj`alhu musta`ārā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do not make it temporal (belief).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وَأَحْيِنَا مَا أَحْيَيْتَنَا 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wa-aḥyinā mā aḥyaytanā 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Make us live on it (no matter how long You will make us to live)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وَأَمِتْنَا إِذَا أَمَتَّنَا عَلَيْهِ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wa-amitnā idhā amattanā `alayh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cause us to die on it (when You decide to terminate our lives).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آلُ مُحَمَّدٍ أَئِمَّتُنَا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ālu muḥammadin a-immatunā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Muhammad’s Household are our Imams;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كَمَا كَانَ مِنْ شَأْنِكَ أَنْ تَفَضَّلْتَ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kamā kāna min sha-nika an tafaḍḍalta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Just as You decided to confer upon me with Your favor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فَبِهِمْ نَأْتَمُّ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fabihim na-tamm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we follow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وَإِيَّاهُمْ نُوْالِيْ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wa-iyyāhum nulī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act loyally to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وَعَدُوَّهُمْ عَدُوَّ اللَّهِ نُعَادِيْ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wa`aduwwahum `aduwwallāhi nu`ādī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oppose their enemy, the enemy of Allah;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فَاجْعَلْنَا مَعَهُمْ فِيْ الدُّنْيَا وَالْآخِرَةِ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faj`alnā ma`ahum fid 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include us with them in this world and the Hereafter,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وَمِنَ الْمُقَرَّبِينَ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waminal muqarrabīn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us of those drawn near (to You],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فَإِنَّا بِذٰلِكَ رَاضُونَ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fa-innā bidhālika rāḍūn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we are satisfied with that.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most Merciful of all those who show mercy!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بِأَنْ جَعَلْتَنِيْ مِنْ أَهْلِ إِجَابَتِكَ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bi-an ja`altanī min ahli ijābatik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when You included me with those to whom You responded,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وَأَهْلِ دِينِكَ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wa-ahli dīnik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company of Your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وَأَهْلِ دَعْوَتِكَ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wa-ahli da`watik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company of those who pray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وَوَفَّقْتَنِيْ لِذٰلِكَ فِيْ مُبْتَدَءِ خَلْقِيْ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wawaffaqtanī lidhālika fī mubtada-i khalqī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had led me to this in the beginning of Your creation of 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تَفَضُّلًا مِنْكَ وَكَرَمًا وَجُودًا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tafaḍḍulan minka wakaraman wajūdā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a sign of Your favoring, generosity, and magnanimity.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ثُمَّ أَرْدَفْتَ الْفَضْلَ فَضْلًا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thumma ar-daftal faḍla faḍlā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Then, You followed the favor with another favor,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وَالْجُودَ جُودًا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waljūda jūdā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magnanimity with another magnanimity,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وَالْكَرَمَ كَرَمًا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walkarama karamā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generosity with another generosity,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رَأْفَةً مِنْكَ وَرَحْمَةً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ra-fatan minka waraḥmah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on account of Your kindness and mercy,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إِلٰى أَنْ جَدَّدْتَ ذٰلِكَ الْعَهْدَ لِيْ تَجْدِيدًا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ilā an jaddadta dhālikal `ahda lī tajdīdā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 You renewed all that for me over again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بَعْدَ تَجْدِيْدِكَ خَلْقِيْ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ba`da tajdīdika khalqī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after You renewed my creation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وَكُنْتُ نَسْيًا مَنْسِيًّا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wakuntu nasyan mansiyyā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while I was a thing quite forgotten,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نَاسِيًا سَاهِيًا غَافِلًا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nāsiyan sāhiyan ghāfilā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oblivious, unmindful, and heedless.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فَأَتْمَمْتَ نِعْمَتَكَ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fa-atmamta ni`matak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You completed Your grace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بِأَنْ ذَكَّرْتَنِيْ ذٰلِكَ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bi-an dhakkar-tanī dhālik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when You made me remember that,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وَمَنَنْتَ بِهِ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wamananta bihi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bestowed this favor upon me,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وَهَدَيْتَنِيْ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wahadaytanī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guided me to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فَلْيَكُنْ مِنْ شَأْنِكَ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falyakun min sha-nik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may one of Your decisions,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إِلٰهِيْ وَسَيِّدِيْ وَمَوْلَايَ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ilāhī wasayyidī wamawlāy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my God, Master, and Sustainer,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تُتِمَّ لِيْ ذٰلِكَ وَلَا تَسْلُبْنِيهِ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tutimma lī dhālika walā taslubnīh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 that You perfect this for me and never deprive me of 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حَتَّىٰ تَتَوَفَّانِيْ عَلٰى ذٰلِكَ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ḥattā tatawaffānī `alā dhālik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until You cause me to die on this faith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وَأَنْتَ عَنِّيْ رَاضٍ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wa-anta `annī rāḍ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are pleased with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فَإِنَّكَ أَحَقُّ الْمُنْعِمِيْنَ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fa-innaka aḥaqqul mun`imīn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For, verily, You are the worthiest Benefactor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أَنْ تُتِمَّ نِعْمَتَكَ عَلَيَّ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 tutimma ni`mataka `alayy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of perfecting Your grace for me.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سَمِعْنَا وَأَطَعْنَا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sami`nā wa-aṭa`nā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we have listened, obeyed,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وَأَجَبْنَا دَاعِيَكَ بِمَنِّكَ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wa-ajabnā dā`iyaka bimannik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answered Your call on account of Your favor to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فَلَكَ الْحَمْدُ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falakal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all praise be to You.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إِنِّي أَسْأَلُكَ بِأَنَّ لَكَ الْحَمْدَ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innī as-aluka bi-anna lakal ḥamd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I beseech You in the name of that all praise be to You,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غُفْرَانَكَ رَبَّنَا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ghufrānaka rabbanā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Your forgiveness, O our Lord, we seek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وَإِلَيْكَ الْمَصِيرُ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wa-ilaykal maṣīr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You is the return.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آمَنَّا بِاللَّهِ وَحْدَهُ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āmannā billāhi waḥdah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believe in Allah, alone;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لَاشَرِيكَ لَهُ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lāsharīka lah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partner with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وَبِرَسُولِهِ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wabirasūlihi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(we believe) in His Messenger,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آلِهِ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 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may Allah’s blessings be upon him and his Household,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وَصَدَّقْنَا وَأَجَبْنَا دَاعِيَ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waṣaddaqnā wa-ajabnā dā`iyallāh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trust and respond to the caller of Allah,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وَاتَّبَعْنَا الرَّسُولَ فِيْ مُوَالَاةِ مَوْلاَنَا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wattaba`nar rasūla fī muwālāti mawlānā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followed the Messenger as regards the loyalty to our master,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وَمَوْلَى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wamawlal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 master of the believers,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أَمِيرِ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amīril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commander of the believers,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وَحْدَكَ لَاشَرِيكَ لَكَ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waḥdaka lāsharīka lak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alone, without having any partner,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عَلِيِّ بْنِ أَبِيْ طَالِبٍ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`aliyyibni abī ṭālib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`Ali, the son of Abu-Talib,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عَبْدِاللَّهِ وَأَخِيْ رَسُولِهِ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`abdillāhi wa-akhī rasūlih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Allah’s servant and His Messenger’s brother,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وَالصِّدِّيقِ الْأَكْبَرِ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 ṣiddīqil akbar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grandest veracious,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وَالْحُجَّةِ عَلٰى بَرِيَّتِهِ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walḥujjati `alā bariyyatih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claim on His creation,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اَلْمُؤَيِّدِ بِهِ نَبِيَّهُ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 mu-ayyidi bihi nabiyyah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by him, He supported His Prophet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وَدِيْنَهُ الْحَقَّ الْمُبِينَ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wadīnahul ḥaqqal mubīn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His religion, the manifest true.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عَلَمًا لِدِينِ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`alaman lidīnillāh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(We believe in him as) the sign of Allah’s religion,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وَخَازِنًا لِعِلْمِهِ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wakhāzinan li`ilmih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keeper of His knowledge,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وَعَيْبَةَ غَيْبِ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wa`aybata ghaybillāh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container of Allah’s unseen affairs,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وَمَوْضِعَ سِرِّ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wamawḍi`a sirrillāh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carrier of Allah’s secrets,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وَأَنَّكَ وَاحِدٌ أَحَدٌ صَمَدٌ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wa-annaka wāḥidun aḥadun ṣamad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You are One, One and Only, and eternally Besought of all;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وَأَمِيْنَ اللَّهِ عَلٰى خَلْقِهِ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wa-amīnallāhi `alā khalqih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trustee of Allah on His creatures,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وَشَاهِدَهُ فِيْ بَرِيَّتِهِ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washāhidahu fī bariyyatih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His witness on His created beings.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رَبَّنَا إِنَّنَا سَمِعْنَا مُنَادِيًا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rabbanā innanā sami`nā munādiyā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O our Lord, surely, we have heard a preacher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يُنَادِيْ لِلْإِيْمَانِ أَنْ آمِنُوْا بِرَبِّكُمْ فَآمَنَّا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yunādī lil-īmāni an-āminū birabbikum fa-āmannā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calling to the faith, saying, “Believe in your Lord.” So, we did believe.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رَبَّنَا فَاغْفِرْ لَنَا ذُنُوبَنَا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rabbanā faghfir lanā dhunūbanā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Our Lord! Forgive us therefore our faults,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وَكَفِّرْ عَنَّا سَيِّئاتِنَا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wakaffir `annā sayyi-ātinā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cover our evil deeds,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وَتَوَفَّنَا مَعَ الْأَبْرَارِ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watawaffanā ma`al abrār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make us die with the righteous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رَبَّنَا وَ آتِنَا مَا وَعَدْتَنَا عَلٰى رُسُلِكَ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rabbanā wa ātinā mā wa`adtanā `alā rusulik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Our Lord! And grant us what You have promised us by Your messengers;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تُخْزِنَا يَوْمَ الْقِيَامَةِ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tukhzinā yawmal qiyāmah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disgrace us not on the Day of Resurrection.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لَاتُخْلِفُ الْمِيعَادَ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lātukhliful mī`ād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Surely, You do not fail to perform the promise.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لَمْ تَلِدْ وَلَمْ تُولَدْ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lam talid walam tūlad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You beget not nor are You begotten,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فَإِنَّا يَا رَبَّنَا بِمَنِّكَ وَلُطْفِكَ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fa-innā yā rabbanā bimannika waluṭfik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Because we, O our Lord, on account of Your grace and kindness,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أَجَبْنَا دَاعِيَكَ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ajabnā dā`iyak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responded to Your caller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وَاتَّبَعْنَا الرَّسُولَ وَصَدَّقْنَاهُ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wattaba`nar rasūla waṣaddaqnāh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followed the Messenger, believed him,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وَصَدَّقْنَا مَوْلَى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waṣaddaqnā mawlal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trusted the Master of the Believers,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وَكَفَرْنَا بِالْجِبْتِ وَالطَّاغُوتِ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wakafar-nā bil jibti waṭ ṭāghūt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denied the idols (Jibt) and false deities (Taghut).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فَوَلِّنَا مَا تَوَلَّيْنَا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fawallinā mā tawallaynā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So, (please) join us with those whom we chose to join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وَاحْشُرْنَا مَعَ أَئِمَّتِنَا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waḥshur-nā ma`a a-immatinā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put us in the group of our Imams,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فَإِنَّا بِهِمْ مُؤْمِنُونَ مُوقِنُونَ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fa-innā bihim mu-minūna mūqinūn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we do believe in them with absolute belief,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وَلَهُمْ مُسَلِّمُوْنَ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walahum musallimūn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to them we do submit.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آمَنَّا بِسِرِّهِمْ وَعَلانِيَتِهِمْ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āmannā bisirrihim wa`alāniyatihim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believe in their secret and open affairs,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وَلَمْ يَكُنْ لَكَ كُفُوًا أَحَدٌ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walam yakun laka kufuwan aḥad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none like You;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وَشَاهِدِهِمْ وَغَائِبِهِمْ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washāhidihim waghā-ibihim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their present and their absent ones,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وَحَيِّهِمْ وَمَيِّتِهِمْ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waḥayyihim wamayyitihim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their living and their dead ones.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وَرَضِينَا بِهِمْ أَئِمَّةً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waraḍīnā bihim a-immah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consent to them as our imams,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وَقَادَةً وَسَادَةً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waqādatan wasādah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leaders, and chiefs.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وَحَسْبُنَا بِهِمْ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waḥasbunā bihim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we stop at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بَيْنَنَا وَبَيْنَ اللَّهِ دُوْنَ خَلْقِهِ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baynanā wabaynallāhi dūna khalqih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all of our affairs with Allah, excluding all other creatures of Him.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نَبْتَغِيْ بِهِمْ بَدَلًا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nabtaghī bihim badalā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do not seek any substitutes of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وَلَا نَتَّخِذُ مِنْ دُونِهِمْ وَلِيجَةً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walā nattakhidhu min dūnihim walījah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we do not betake ourselves any friends other than them.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وَبَرِئْنَا إِلَى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wabari-nā ilallāh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We, before Allah, disapprove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كُلِّ مَنْ نَصَبَ لَهُمْ حَرْبًا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kulli man naṣaba lahum ḥar-bā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all those who made war with them,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وَأَنَّ مُحَمَّدًا عَبْدُكَ وَرَسُولُكَ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wa-anna muḥammadan `abduka warasūluk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that Muhammad is Your servant and Messenger,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الْجِنِّ وَالْإِنْسِ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jinni wal-ins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jinn and men,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الْأَوَّلِينَ وَالْآخِرِينَ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awwalīna wal-ākhirīn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the past and the coming generations.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وَكَفَرْنَا بِالْجِبْتِ وَالطَّاغُوتِ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wakafar-nā bil jibti waṭ ṭāghūt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We deny the idols, the false deities,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وَالْأَوْثَانِ الْأَرْبَعَةِ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wal-awthānil ar-ba`ah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 four pagans,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وَأَشْيَاعِهِمْ وَأَتْبَاعِهِمْ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wa-ashyā`ihim wa-atbā`ihim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their partisans, their followers,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وَكُلِّ مَنْ وَالَاهُمْ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wakulli man wālāhum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all those who support them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مِنَ الْجِنِّ وَالْإِنْسِ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minal jinni wal-ins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jinn and human beings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مِنْ أَوَّلِ الدَّهْرِ إِلٰى آخِرِهِ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min awwalid dahri ilā-ākhirih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from the first of time to the last of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اَللّٰهُمَّ إِنَّا نُشْهِدُكَ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innā nush-hiduk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Allah, we call You to witness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أَنَّا نَدِينُ بِمَا دَانَ بِهِ مُحَمَّدٌ وَ آلُ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annā nadīnu bimā dāna bihi muḥammadun wa ālu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that we profess all that professed by Muhammad and the Household of Muhammad,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day of Ghadeer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