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Thanking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شُكْرًا لِلَّهِ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شُكْرًا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shukran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Thanks be to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Thanking Allah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