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إِنَّكَ دَعَوْتَنَا إِلَى سَبِيلِ طَاعَتِكَ وَ طَاعَةِ نَبِيِّكَ وَ وَصِيِّهِ وَ عِتْرَتِهِ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هَادِيَ الْمُضِلِّينَ فَتَمَّ لَنَا نُوْرُكَ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hādiyal muḍillīna fatamma lanā nūruk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O’ Guider of the deviated! Please perfect Your Light for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أَخْرِجِ الْبُغْضَ وَ الْمُنْكَرَ وَ الْغُلُوَّ لِأَمِينِكَ أَمِيرِ الْمُؤْمِنِيْنَ وَ الْأَئِمَّةِ مِنْ وُلْدِهِ مِنْ قُلُوبِنَا وَ نُفُوسِنَا وَ أَلْسِنَتِنَا وَ هُمُومِنَا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akhrijil bughḍa wal munkara wal ghuluwwa li-amīnika amīril mu-minīna wal a-immati min wuldihi min qulūbinā wa nufūsinā wa alsinatinā wa humūminā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take away from our hearts, souls and tongues and thoughts any hatred, denial or flattery for Your Trusted One – the Commander of the Faithful Ali, and the father of the rest of the Divine Leaders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زِدْنَا مِنْ مُوَالَاتِهِ وَ مَحَبَّتِهِ وَ مَوَدَّتِهِ لَهُ وَ الْأَئِمَّةِ مِنْ بَعْدِهِ زِيَادَاتٍ لَا انْقِطَاعَ لَهَا وَ مُدَّةً لَا تَنَاهِيَ 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zidnā min muwālātihi wa maḥabbatihi wa mawaddatihi lahu wal a-immati min ba`dihi ziyādātin lanqiṭā`a lahā wa muddatan lā tanāhiya 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increase our friendship, love, and affection for him and the Divine Leaders after him such that there is no cessation or end for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اجْعَلْنَا نُعَادِيْ لِوَلِيِّكَ مَنْ نَاصَبَهُ وَ نُوَالِيْ مَنْ أَحَبَّهُ وَ نَأْمُلُ بِذٰلِكَ طَاعَتَكَ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waj`alnā nu`ādī liwaliyyika man nāṣabahu wa nuwālī man aḥabbahu wa na-mulu bidhālika ṭā`atak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let us be enemies of his enemies and friends with his friends with our sole intention of this being Your Obedience.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O’ the Most Compassionate, Most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 عَذَابَكَ وَ سَخَطَكَ عَلَى مَنْ نَاصَبَ وَلِيَّكَ وَ جَاحَدَ وَ جَحَدَ إِمَامَتَهُ وَ أَنْكَرَ وَلَايَتَهُ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 `adhābaka wa sakhaṭaka `alā man nāṣaba waliyyaka wa jāḥada wa jaḥada imāmatahu wa ankara walāyatah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O’ my God! Please place Your Punishment and Wrath on whoever is the enemy of Your Friend, denies his Divine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قَدَّمْتَهُ أَيَّامَ فِتْنَتِكَ فِيْ كُلِّ عَصْرٍ وَ زَمَانٍ وَ أَوَانٍ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qaddamtahu ayyāma fitnatika fī kulli `aṣrin wa zamānin wa awān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rejects his Mastery whom You have reserved for the periods of sedition in all periods, times and eras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عَلَى كُلِّ شَيْءٍ قَدِيْرٌ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indeed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بِحَقِّ مُحَمَّدٍ رَسُولِكَ وَ عَلِيٍّ وَلِيِّكَ وَ الْأَئِمَّةِ مِنْ بَعْدِهِ حُجَجِكَ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biḥaqqi muḥammadin rasūlika wa `aliyyin waliyyika wal a-immati min ba`dihi ḥujajik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O’ my God! I ask You for the sake of Your Prophet Muhammad and Your Friend Ali and Your Proofs – the Divine Leaders after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فَأَثْبِتْ قَلْبِيْ عَلَى دِينِكَ وَ مُوَالَاةِ أَوْلِيَائِكَ وَ مُعَادَاةِ أَعْدَائِكَ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fa-athbit qalbī `alā dīnika wa muwālāti awliyā-ika wa mu`ādāti a`dā-ik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establish my heart firmly on Your Religion and the love of Your Friends, and hatred of Your enemies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مَعَ خَيْرِ الدُّنْيَا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ma`a khayrid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along with the good of this world and the Hereafter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تَجْمَعُهُمَا لِيْ وَ لِأَهْلِيْ وَ وُلْدِيْ وَ إِخْوَانِيَ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tajma`uhumā lī wa li-ahlī wa wuldī wa ikhwāniyal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me, my wife, children and Muslim brethren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عَلَى كُلِّ شَيْءٍ قَدِيْرٌ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indeed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إِنَّكَ دَعَوْتَنَا إِلَى سَبِيلِ طَاعَتِكَ وَ طَاعَةِ نَبِيِّكَ وَ وَصِيِّهِ وَ عِتْرَتِهِ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innaka da`awtanā ilā sabīli ṭā`atika wa ṭā`ati nabiyyika wa waṣiyyihi wa `itratih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O” my God! You invited us to the path of obeying You, Your Prophet, his Trustee and his household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دُعَاءً لَهُ نُورٌ وَ ضِيَاءٌ وَ بَهْجَةٌ وَ اسْتِنَارٌ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du`ā-an lahu nūrun wa ḍiyā-un wa bahjatun wastinār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– an invitation filled with light, illumination, joy and brightness.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فَدَعَانَا نَبِيُّكَ لِوَصِيِّهِ يَوْمَ غَدِيرِ خُمٍّ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fada`ānā nabiyyuka liwaṣiyyihi yawma ghadīri khumm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Your Prophet of Mercy invited us to follow his Trustee (Imam Ali) on the Day of Ghadir Khum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فَوَفَّقْتَنَا لِلْإِصَابَةِ وَ سَدَّدْتَنَا لِلْإِجَابَةِ لِدُعَائِهِ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fawaffaqtanā lil-iṣābati wa saddadtanā lil-ijābati lidu`ā-ih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granted us success in choosing the correct path and helped us accept his invitation.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فَأَنَبْنَا إِلَيْكَ بِالْإِنَابَةِ وَ أَسْلَمْنَا لِنَبِيِّكَ قُلُوبَنَا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fa-anabnā ilayka bil inābati wa aslamnā linabiyyika qulūbanā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Thus we turned back to You and submitted our hearts to Your Prophet,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لِوَصِيِّهِ نُفُوسَنَا وَ لِمَا دَعَوْتَنَا إِلَيْهِ عُقُولَنَا فَتَمَّ لَنَا نُوْرُكَ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liwaṣiyyihi nufūsanā wa limā da`awtanā ilayhi `uqūlanā fatamma lanā nūruk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our souls to his Trustee and our intellects to what You invited us to.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Ghadeer night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