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 id="358" r:id="rId109"/>
    <p:sldId id="359" r:id="rId110"/>
    <p:sldId id="360" r:id="rId111"/>
    <p:sldId id="361" r:id="rId112"/>
    <p:sldId id="362" r:id="rId113"/>
    <p:sldId id="363" r:id="rId114"/>
    <p:sldId id="364" r:id="rId115"/>
    <p:sldId id="365" r:id="rId116"/>
    <p:sldId id="366" r:id="rId117"/>
    <p:sldId id="367" r:id="rId118"/>
    <p:sldId id="368" r:id="rId119"/>
    <p:sldId id="369" r:id="rId120"/>
    <p:sldId id="370" r:id="rId121"/>
    <p:sldId id="371" r:id="rId122"/>
    <p:sldId id="372" r:id="rId123"/>
    <p:sldId id="373" r:id="rId124"/>
    <p:sldId id="374" r:id="rId125"/>
    <p:sldId id="375" r:id="rId126"/>
    <p:sldId id="376" r:id="rId127"/>
    <p:sldId id="377" r:id="rId128"/>
    <p:sldId id="378" r:id="rId129"/>
    <p:sldId id="379" r:id="rId130"/>
    <p:sldId id="380" r:id="rId131"/>
    <p:sldId id="381" r:id="rId132"/>
    <p:sldId id="382" r:id="rId133"/>
    <p:sldId id="383" r:id="rId134"/>
    <p:sldId id="384" r:id="rId135"/>
    <p:sldId id="385" r:id="rId136"/>
    <p:sldId id="386" r:id="rId137"/>
    <p:sldId id="387" r:id="rId138"/>
    <p:sldId id="388" r:id="rId139"/>
    <p:sldId id="389" r:id="rId140"/>
    <p:sldId id="390" r:id="rId141"/>
    <p:sldId id="391" r:id="rId142"/>
    <p:sldId id="392" r:id="rId143"/>
    <p:sldId id="393" r:id="rId144"/>
    <p:sldId id="394" r:id="rId145"/>
    <p:sldId id="395" r:id="rId146"/>
    <p:sldId id="396" r:id="rId147"/>
    <p:sldId id="397" r:id="rId148"/>
    <p:sldId id="398" r:id="rId149"/>
    <p:sldId id="399" r:id="rId150"/>
    <p:sldId id="400" r:id="rId151"/>
    <p:sldId id="401" r:id="rId152"/>
    <p:sldId id="402" r:id="rId153"/>
    <p:sldId id="403" r:id="rId154"/>
    <p:sldId id="404" r:id="rId155"/>
    <p:sldId id="405" r:id="rId156"/>
    <p:sldId id="406" r:id="rId157"/>
    <p:sldId id="407" r:id="rId158"/>
    <p:sldId id="408" r:id="rId159"/>
    <p:sldId id="409" r:id="rId160"/>
    <p:sldId id="410" r:id="rId161"/>
    <p:sldId id="411" r:id="rId162"/>
    <p:sldId id="412" r:id="rId163"/>
    <p:sldId id="413" r:id="rId164"/>
    <p:sldId id="414" r:id="rId165"/>
    <p:sldId id="415" r:id="rId166"/>
    <p:sldId id="416" r:id="rId167"/>
    <p:sldId id="417" r:id="rId168"/>
    <p:sldId id="418" r:id="rId169"/>
    <p:sldId id="419" r:id="rId170"/>
    <p:sldId id="420" r:id="rId171"/>
    <p:sldId id="421" r:id="rId172"/>
    <p:sldId id="422" r:id="rId173"/>
    <p:sldId id="423" r:id="rId174"/>
    <p:sldId id="424" r:id="rId175"/>
    <p:sldId id="425" r:id="rId176"/>
    <p:sldId id="426" r:id="rId177"/>
    <p:sldId id="427" r:id="rId178"/>
    <p:sldId id="428" r:id="rId179"/>
    <p:sldId id="429" r:id="rId180"/>
    <p:sldId id="430" r:id="rId181"/>
    <p:sldId id="431" r:id="rId182"/>
    <p:sldId id="432" r:id="rId183"/>
    <p:sldId id="433" r:id="rId184"/>
    <p:sldId id="434" r:id="rId185"/>
    <p:sldId id="435" r:id="rId186"/>
    <p:sldId id="436" r:id="rId187"/>
    <p:sldId id="437" r:id="rId188"/>
    <p:sldId id="438" r:id="rId189"/>
    <p:sldId id="439" r:id="rId190"/>
    <p:sldId id="440" r:id="rId191"/>
    <p:sldId id="441" r:id="rId192"/>
    <p:sldId id="442" r:id="rId193"/>
    <p:sldId id="443" r:id="rId194"/>
    <p:sldId id="444" r:id="rId195"/>
    <p:sldId id="445" r:id="rId196"/>
    <p:sldId id="446" r:id="rId197"/>
    <p:sldId id="447" r:id="rId198"/>
    <p:sldId id="448" r:id="rId199"/>
    <p:sldId id="449" r:id="rId200"/>
    <p:sldId id="450" r:id="rId201"/>
    <p:sldId id="451" r:id="rId20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30" Type="http://schemas.openxmlformats.org/officeDocument/2006/relationships/slide" Target="slides/slide24.xml"/><Relationship Id="rId31" Type="http://schemas.openxmlformats.org/officeDocument/2006/relationships/slide" Target="slides/slide25.xml"/><Relationship Id="rId32" Type="http://schemas.openxmlformats.org/officeDocument/2006/relationships/slide" Target="slides/slide26.xml"/><Relationship Id="rId33" Type="http://schemas.openxmlformats.org/officeDocument/2006/relationships/slide" Target="slides/slide27.xml"/><Relationship Id="rId34" Type="http://schemas.openxmlformats.org/officeDocument/2006/relationships/slide" Target="slides/slide28.xml"/><Relationship Id="rId35" Type="http://schemas.openxmlformats.org/officeDocument/2006/relationships/slide" Target="slides/slide29.xml"/><Relationship Id="rId36" Type="http://schemas.openxmlformats.org/officeDocument/2006/relationships/slide" Target="slides/slide30.xml"/><Relationship Id="rId37" Type="http://schemas.openxmlformats.org/officeDocument/2006/relationships/slide" Target="slides/slide31.xml"/><Relationship Id="rId38" Type="http://schemas.openxmlformats.org/officeDocument/2006/relationships/slide" Target="slides/slide32.xml"/><Relationship Id="rId39" Type="http://schemas.openxmlformats.org/officeDocument/2006/relationships/slide" Target="slides/slide33.xml"/><Relationship Id="rId40" Type="http://schemas.openxmlformats.org/officeDocument/2006/relationships/slide" Target="slides/slide34.xml"/><Relationship Id="rId41" Type="http://schemas.openxmlformats.org/officeDocument/2006/relationships/slide" Target="slides/slide35.xml"/><Relationship Id="rId42" Type="http://schemas.openxmlformats.org/officeDocument/2006/relationships/slide" Target="slides/slide36.xml"/><Relationship Id="rId43" Type="http://schemas.openxmlformats.org/officeDocument/2006/relationships/slide" Target="slides/slide37.xml"/><Relationship Id="rId44" Type="http://schemas.openxmlformats.org/officeDocument/2006/relationships/slide" Target="slides/slide38.xml"/><Relationship Id="rId45" Type="http://schemas.openxmlformats.org/officeDocument/2006/relationships/slide" Target="slides/slide39.xml"/><Relationship Id="rId46" Type="http://schemas.openxmlformats.org/officeDocument/2006/relationships/slide" Target="slides/slide40.xml"/><Relationship Id="rId47" Type="http://schemas.openxmlformats.org/officeDocument/2006/relationships/slide" Target="slides/slide41.xml"/><Relationship Id="rId48" Type="http://schemas.openxmlformats.org/officeDocument/2006/relationships/slide" Target="slides/slide42.xml"/><Relationship Id="rId49" Type="http://schemas.openxmlformats.org/officeDocument/2006/relationships/slide" Target="slides/slide43.xml"/><Relationship Id="rId50" Type="http://schemas.openxmlformats.org/officeDocument/2006/relationships/slide" Target="slides/slide44.xml"/><Relationship Id="rId51" Type="http://schemas.openxmlformats.org/officeDocument/2006/relationships/slide" Target="slides/slide45.xml"/><Relationship Id="rId52" Type="http://schemas.openxmlformats.org/officeDocument/2006/relationships/slide" Target="slides/slide46.xml"/><Relationship Id="rId53" Type="http://schemas.openxmlformats.org/officeDocument/2006/relationships/slide" Target="slides/slide47.xml"/><Relationship Id="rId54" Type="http://schemas.openxmlformats.org/officeDocument/2006/relationships/slide" Target="slides/slide48.xml"/><Relationship Id="rId55" Type="http://schemas.openxmlformats.org/officeDocument/2006/relationships/slide" Target="slides/slide49.xml"/><Relationship Id="rId56" Type="http://schemas.openxmlformats.org/officeDocument/2006/relationships/slide" Target="slides/slide50.xml"/><Relationship Id="rId57" Type="http://schemas.openxmlformats.org/officeDocument/2006/relationships/slide" Target="slides/slide51.xml"/><Relationship Id="rId58" Type="http://schemas.openxmlformats.org/officeDocument/2006/relationships/slide" Target="slides/slide52.xml"/><Relationship Id="rId59" Type="http://schemas.openxmlformats.org/officeDocument/2006/relationships/slide" Target="slides/slide53.xml"/><Relationship Id="rId60" Type="http://schemas.openxmlformats.org/officeDocument/2006/relationships/slide" Target="slides/slide54.xml"/><Relationship Id="rId61" Type="http://schemas.openxmlformats.org/officeDocument/2006/relationships/slide" Target="slides/slide55.xml"/><Relationship Id="rId62" Type="http://schemas.openxmlformats.org/officeDocument/2006/relationships/slide" Target="slides/slide56.xml"/><Relationship Id="rId63" Type="http://schemas.openxmlformats.org/officeDocument/2006/relationships/slide" Target="slides/slide57.xml"/><Relationship Id="rId64" Type="http://schemas.openxmlformats.org/officeDocument/2006/relationships/slide" Target="slides/slide58.xml"/><Relationship Id="rId65" Type="http://schemas.openxmlformats.org/officeDocument/2006/relationships/slide" Target="slides/slide59.xml"/><Relationship Id="rId66" Type="http://schemas.openxmlformats.org/officeDocument/2006/relationships/slide" Target="slides/slide60.xml"/><Relationship Id="rId67" Type="http://schemas.openxmlformats.org/officeDocument/2006/relationships/slide" Target="slides/slide61.xml"/><Relationship Id="rId68" Type="http://schemas.openxmlformats.org/officeDocument/2006/relationships/slide" Target="slides/slide62.xml"/><Relationship Id="rId69" Type="http://schemas.openxmlformats.org/officeDocument/2006/relationships/slide" Target="slides/slide63.xml"/><Relationship Id="rId70" Type="http://schemas.openxmlformats.org/officeDocument/2006/relationships/slide" Target="slides/slide64.xml"/><Relationship Id="rId71" Type="http://schemas.openxmlformats.org/officeDocument/2006/relationships/slide" Target="slides/slide65.xml"/><Relationship Id="rId72" Type="http://schemas.openxmlformats.org/officeDocument/2006/relationships/slide" Target="slides/slide66.xml"/><Relationship Id="rId73" Type="http://schemas.openxmlformats.org/officeDocument/2006/relationships/slide" Target="slides/slide67.xml"/><Relationship Id="rId74" Type="http://schemas.openxmlformats.org/officeDocument/2006/relationships/slide" Target="slides/slide68.xml"/><Relationship Id="rId75" Type="http://schemas.openxmlformats.org/officeDocument/2006/relationships/slide" Target="slides/slide69.xml"/><Relationship Id="rId76" Type="http://schemas.openxmlformats.org/officeDocument/2006/relationships/slide" Target="slides/slide70.xml"/><Relationship Id="rId77" Type="http://schemas.openxmlformats.org/officeDocument/2006/relationships/slide" Target="slides/slide71.xml"/><Relationship Id="rId78" Type="http://schemas.openxmlformats.org/officeDocument/2006/relationships/slide" Target="slides/slide72.xml"/><Relationship Id="rId79" Type="http://schemas.openxmlformats.org/officeDocument/2006/relationships/slide" Target="slides/slide73.xml"/><Relationship Id="rId80" Type="http://schemas.openxmlformats.org/officeDocument/2006/relationships/slide" Target="slides/slide74.xml"/><Relationship Id="rId81" Type="http://schemas.openxmlformats.org/officeDocument/2006/relationships/slide" Target="slides/slide75.xml"/><Relationship Id="rId82" Type="http://schemas.openxmlformats.org/officeDocument/2006/relationships/slide" Target="slides/slide76.xml"/><Relationship Id="rId83" Type="http://schemas.openxmlformats.org/officeDocument/2006/relationships/slide" Target="slides/slide77.xml"/><Relationship Id="rId84" Type="http://schemas.openxmlformats.org/officeDocument/2006/relationships/slide" Target="slides/slide78.xml"/><Relationship Id="rId85" Type="http://schemas.openxmlformats.org/officeDocument/2006/relationships/slide" Target="slides/slide79.xml"/><Relationship Id="rId86" Type="http://schemas.openxmlformats.org/officeDocument/2006/relationships/slide" Target="slides/slide80.xml"/><Relationship Id="rId87" Type="http://schemas.openxmlformats.org/officeDocument/2006/relationships/slide" Target="slides/slide81.xml"/><Relationship Id="rId88" Type="http://schemas.openxmlformats.org/officeDocument/2006/relationships/slide" Target="slides/slide82.xml"/><Relationship Id="rId89" Type="http://schemas.openxmlformats.org/officeDocument/2006/relationships/slide" Target="slides/slide83.xml"/><Relationship Id="rId90" Type="http://schemas.openxmlformats.org/officeDocument/2006/relationships/slide" Target="slides/slide84.xml"/><Relationship Id="rId91" Type="http://schemas.openxmlformats.org/officeDocument/2006/relationships/slide" Target="slides/slide85.xml"/><Relationship Id="rId92" Type="http://schemas.openxmlformats.org/officeDocument/2006/relationships/slide" Target="slides/slide86.xml"/><Relationship Id="rId93" Type="http://schemas.openxmlformats.org/officeDocument/2006/relationships/slide" Target="slides/slide87.xml"/><Relationship Id="rId94" Type="http://schemas.openxmlformats.org/officeDocument/2006/relationships/slide" Target="slides/slide88.xml"/><Relationship Id="rId95" Type="http://schemas.openxmlformats.org/officeDocument/2006/relationships/slide" Target="slides/slide89.xml"/><Relationship Id="rId96" Type="http://schemas.openxmlformats.org/officeDocument/2006/relationships/slide" Target="slides/slide90.xml"/><Relationship Id="rId97" Type="http://schemas.openxmlformats.org/officeDocument/2006/relationships/slide" Target="slides/slide91.xml"/><Relationship Id="rId98" Type="http://schemas.openxmlformats.org/officeDocument/2006/relationships/slide" Target="slides/slide92.xml"/><Relationship Id="rId99" Type="http://schemas.openxmlformats.org/officeDocument/2006/relationships/slide" Target="slides/slide93.xml"/><Relationship Id="rId100" Type="http://schemas.openxmlformats.org/officeDocument/2006/relationships/slide" Target="slides/slide94.xml"/><Relationship Id="rId101" Type="http://schemas.openxmlformats.org/officeDocument/2006/relationships/slide" Target="slides/slide95.xml"/><Relationship Id="rId102" Type="http://schemas.openxmlformats.org/officeDocument/2006/relationships/slide" Target="slides/slide96.xml"/><Relationship Id="rId103" Type="http://schemas.openxmlformats.org/officeDocument/2006/relationships/slide" Target="slides/slide97.xml"/><Relationship Id="rId104" Type="http://schemas.openxmlformats.org/officeDocument/2006/relationships/slide" Target="slides/slide98.xml"/><Relationship Id="rId105" Type="http://schemas.openxmlformats.org/officeDocument/2006/relationships/slide" Target="slides/slide99.xml"/><Relationship Id="rId106" Type="http://schemas.openxmlformats.org/officeDocument/2006/relationships/slide" Target="slides/slide100.xml"/><Relationship Id="rId107" Type="http://schemas.openxmlformats.org/officeDocument/2006/relationships/slide" Target="slides/slide101.xml"/><Relationship Id="rId108" Type="http://schemas.openxmlformats.org/officeDocument/2006/relationships/slide" Target="slides/slide102.xml"/><Relationship Id="rId109" Type="http://schemas.openxmlformats.org/officeDocument/2006/relationships/slide" Target="slides/slide103.xml"/><Relationship Id="rId110" Type="http://schemas.openxmlformats.org/officeDocument/2006/relationships/slide" Target="slides/slide104.xml"/><Relationship Id="rId111" Type="http://schemas.openxmlformats.org/officeDocument/2006/relationships/slide" Target="slides/slide105.xml"/><Relationship Id="rId112" Type="http://schemas.openxmlformats.org/officeDocument/2006/relationships/slide" Target="slides/slide106.xml"/><Relationship Id="rId113" Type="http://schemas.openxmlformats.org/officeDocument/2006/relationships/slide" Target="slides/slide107.xml"/><Relationship Id="rId114" Type="http://schemas.openxmlformats.org/officeDocument/2006/relationships/slide" Target="slides/slide108.xml"/><Relationship Id="rId115" Type="http://schemas.openxmlformats.org/officeDocument/2006/relationships/slide" Target="slides/slide109.xml"/><Relationship Id="rId116" Type="http://schemas.openxmlformats.org/officeDocument/2006/relationships/slide" Target="slides/slide110.xml"/><Relationship Id="rId117" Type="http://schemas.openxmlformats.org/officeDocument/2006/relationships/slide" Target="slides/slide111.xml"/><Relationship Id="rId118" Type="http://schemas.openxmlformats.org/officeDocument/2006/relationships/slide" Target="slides/slide112.xml"/><Relationship Id="rId119" Type="http://schemas.openxmlformats.org/officeDocument/2006/relationships/slide" Target="slides/slide113.xml"/><Relationship Id="rId120" Type="http://schemas.openxmlformats.org/officeDocument/2006/relationships/slide" Target="slides/slide114.xml"/><Relationship Id="rId121" Type="http://schemas.openxmlformats.org/officeDocument/2006/relationships/slide" Target="slides/slide115.xml"/><Relationship Id="rId122" Type="http://schemas.openxmlformats.org/officeDocument/2006/relationships/slide" Target="slides/slide116.xml"/><Relationship Id="rId123" Type="http://schemas.openxmlformats.org/officeDocument/2006/relationships/slide" Target="slides/slide117.xml"/><Relationship Id="rId124" Type="http://schemas.openxmlformats.org/officeDocument/2006/relationships/slide" Target="slides/slide118.xml"/><Relationship Id="rId125" Type="http://schemas.openxmlformats.org/officeDocument/2006/relationships/slide" Target="slides/slide119.xml"/><Relationship Id="rId126" Type="http://schemas.openxmlformats.org/officeDocument/2006/relationships/slide" Target="slides/slide120.xml"/><Relationship Id="rId127" Type="http://schemas.openxmlformats.org/officeDocument/2006/relationships/slide" Target="slides/slide121.xml"/><Relationship Id="rId128" Type="http://schemas.openxmlformats.org/officeDocument/2006/relationships/slide" Target="slides/slide122.xml"/><Relationship Id="rId129" Type="http://schemas.openxmlformats.org/officeDocument/2006/relationships/slide" Target="slides/slide123.xml"/><Relationship Id="rId130" Type="http://schemas.openxmlformats.org/officeDocument/2006/relationships/slide" Target="slides/slide124.xml"/><Relationship Id="rId131" Type="http://schemas.openxmlformats.org/officeDocument/2006/relationships/slide" Target="slides/slide125.xml"/><Relationship Id="rId132" Type="http://schemas.openxmlformats.org/officeDocument/2006/relationships/slide" Target="slides/slide126.xml"/><Relationship Id="rId133" Type="http://schemas.openxmlformats.org/officeDocument/2006/relationships/slide" Target="slides/slide127.xml"/><Relationship Id="rId134" Type="http://schemas.openxmlformats.org/officeDocument/2006/relationships/slide" Target="slides/slide128.xml"/><Relationship Id="rId135" Type="http://schemas.openxmlformats.org/officeDocument/2006/relationships/slide" Target="slides/slide129.xml"/><Relationship Id="rId136" Type="http://schemas.openxmlformats.org/officeDocument/2006/relationships/slide" Target="slides/slide130.xml"/><Relationship Id="rId137" Type="http://schemas.openxmlformats.org/officeDocument/2006/relationships/slide" Target="slides/slide131.xml"/><Relationship Id="rId138" Type="http://schemas.openxmlformats.org/officeDocument/2006/relationships/slide" Target="slides/slide132.xml"/><Relationship Id="rId139" Type="http://schemas.openxmlformats.org/officeDocument/2006/relationships/slide" Target="slides/slide133.xml"/><Relationship Id="rId140" Type="http://schemas.openxmlformats.org/officeDocument/2006/relationships/slide" Target="slides/slide134.xml"/><Relationship Id="rId141" Type="http://schemas.openxmlformats.org/officeDocument/2006/relationships/slide" Target="slides/slide135.xml"/><Relationship Id="rId142" Type="http://schemas.openxmlformats.org/officeDocument/2006/relationships/slide" Target="slides/slide136.xml"/><Relationship Id="rId143" Type="http://schemas.openxmlformats.org/officeDocument/2006/relationships/slide" Target="slides/slide137.xml"/><Relationship Id="rId144" Type="http://schemas.openxmlformats.org/officeDocument/2006/relationships/slide" Target="slides/slide138.xml"/><Relationship Id="rId145" Type="http://schemas.openxmlformats.org/officeDocument/2006/relationships/slide" Target="slides/slide139.xml"/><Relationship Id="rId146" Type="http://schemas.openxmlformats.org/officeDocument/2006/relationships/slide" Target="slides/slide140.xml"/><Relationship Id="rId147" Type="http://schemas.openxmlformats.org/officeDocument/2006/relationships/slide" Target="slides/slide141.xml"/><Relationship Id="rId148" Type="http://schemas.openxmlformats.org/officeDocument/2006/relationships/slide" Target="slides/slide142.xml"/><Relationship Id="rId149" Type="http://schemas.openxmlformats.org/officeDocument/2006/relationships/slide" Target="slides/slide143.xml"/><Relationship Id="rId150" Type="http://schemas.openxmlformats.org/officeDocument/2006/relationships/slide" Target="slides/slide144.xml"/><Relationship Id="rId151" Type="http://schemas.openxmlformats.org/officeDocument/2006/relationships/slide" Target="slides/slide145.xml"/><Relationship Id="rId152" Type="http://schemas.openxmlformats.org/officeDocument/2006/relationships/slide" Target="slides/slide146.xml"/><Relationship Id="rId153" Type="http://schemas.openxmlformats.org/officeDocument/2006/relationships/slide" Target="slides/slide147.xml"/><Relationship Id="rId154" Type="http://schemas.openxmlformats.org/officeDocument/2006/relationships/slide" Target="slides/slide148.xml"/><Relationship Id="rId155" Type="http://schemas.openxmlformats.org/officeDocument/2006/relationships/slide" Target="slides/slide149.xml"/><Relationship Id="rId156" Type="http://schemas.openxmlformats.org/officeDocument/2006/relationships/slide" Target="slides/slide150.xml"/><Relationship Id="rId157" Type="http://schemas.openxmlformats.org/officeDocument/2006/relationships/slide" Target="slides/slide151.xml"/><Relationship Id="rId158" Type="http://schemas.openxmlformats.org/officeDocument/2006/relationships/slide" Target="slides/slide152.xml"/><Relationship Id="rId159" Type="http://schemas.openxmlformats.org/officeDocument/2006/relationships/slide" Target="slides/slide153.xml"/><Relationship Id="rId160" Type="http://schemas.openxmlformats.org/officeDocument/2006/relationships/slide" Target="slides/slide154.xml"/><Relationship Id="rId161" Type="http://schemas.openxmlformats.org/officeDocument/2006/relationships/slide" Target="slides/slide155.xml"/><Relationship Id="rId162" Type="http://schemas.openxmlformats.org/officeDocument/2006/relationships/slide" Target="slides/slide156.xml"/><Relationship Id="rId163" Type="http://schemas.openxmlformats.org/officeDocument/2006/relationships/slide" Target="slides/slide157.xml"/><Relationship Id="rId164" Type="http://schemas.openxmlformats.org/officeDocument/2006/relationships/slide" Target="slides/slide158.xml"/><Relationship Id="rId165" Type="http://schemas.openxmlformats.org/officeDocument/2006/relationships/slide" Target="slides/slide159.xml"/><Relationship Id="rId166" Type="http://schemas.openxmlformats.org/officeDocument/2006/relationships/slide" Target="slides/slide160.xml"/><Relationship Id="rId167" Type="http://schemas.openxmlformats.org/officeDocument/2006/relationships/slide" Target="slides/slide161.xml"/><Relationship Id="rId168" Type="http://schemas.openxmlformats.org/officeDocument/2006/relationships/slide" Target="slides/slide162.xml"/><Relationship Id="rId169" Type="http://schemas.openxmlformats.org/officeDocument/2006/relationships/slide" Target="slides/slide163.xml"/><Relationship Id="rId170" Type="http://schemas.openxmlformats.org/officeDocument/2006/relationships/slide" Target="slides/slide164.xml"/><Relationship Id="rId171" Type="http://schemas.openxmlformats.org/officeDocument/2006/relationships/slide" Target="slides/slide165.xml"/><Relationship Id="rId172" Type="http://schemas.openxmlformats.org/officeDocument/2006/relationships/slide" Target="slides/slide166.xml"/><Relationship Id="rId173" Type="http://schemas.openxmlformats.org/officeDocument/2006/relationships/slide" Target="slides/slide167.xml"/><Relationship Id="rId174" Type="http://schemas.openxmlformats.org/officeDocument/2006/relationships/slide" Target="slides/slide168.xml"/><Relationship Id="rId175" Type="http://schemas.openxmlformats.org/officeDocument/2006/relationships/slide" Target="slides/slide169.xml"/><Relationship Id="rId176" Type="http://schemas.openxmlformats.org/officeDocument/2006/relationships/slide" Target="slides/slide170.xml"/><Relationship Id="rId177" Type="http://schemas.openxmlformats.org/officeDocument/2006/relationships/slide" Target="slides/slide171.xml"/><Relationship Id="rId178" Type="http://schemas.openxmlformats.org/officeDocument/2006/relationships/slide" Target="slides/slide172.xml"/><Relationship Id="rId179" Type="http://schemas.openxmlformats.org/officeDocument/2006/relationships/slide" Target="slides/slide173.xml"/><Relationship Id="rId180" Type="http://schemas.openxmlformats.org/officeDocument/2006/relationships/slide" Target="slides/slide174.xml"/><Relationship Id="rId181" Type="http://schemas.openxmlformats.org/officeDocument/2006/relationships/slide" Target="slides/slide175.xml"/><Relationship Id="rId182" Type="http://schemas.openxmlformats.org/officeDocument/2006/relationships/slide" Target="slides/slide176.xml"/><Relationship Id="rId183" Type="http://schemas.openxmlformats.org/officeDocument/2006/relationships/slide" Target="slides/slide177.xml"/><Relationship Id="rId184" Type="http://schemas.openxmlformats.org/officeDocument/2006/relationships/slide" Target="slides/slide178.xml"/><Relationship Id="rId185" Type="http://schemas.openxmlformats.org/officeDocument/2006/relationships/slide" Target="slides/slide179.xml"/><Relationship Id="rId186" Type="http://schemas.openxmlformats.org/officeDocument/2006/relationships/slide" Target="slides/slide180.xml"/><Relationship Id="rId187" Type="http://schemas.openxmlformats.org/officeDocument/2006/relationships/slide" Target="slides/slide181.xml"/><Relationship Id="rId188" Type="http://schemas.openxmlformats.org/officeDocument/2006/relationships/slide" Target="slides/slide182.xml"/><Relationship Id="rId189" Type="http://schemas.openxmlformats.org/officeDocument/2006/relationships/slide" Target="slides/slide183.xml"/><Relationship Id="rId190" Type="http://schemas.openxmlformats.org/officeDocument/2006/relationships/slide" Target="slides/slide184.xml"/><Relationship Id="rId191" Type="http://schemas.openxmlformats.org/officeDocument/2006/relationships/slide" Target="slides/slide185.xml"/><Relationship Id="rId192" Type="http://schemas.openxmlformats.org/officeDocument/2006/relationships/slide" Target="slides/slide186.xml"/><Relationship Id="rId193" Type="http://schemas.openxmlformats.org/officeDocument/2006/relationships/slide" Target="slides/slide187.xml"/><Relationship Id="rId194" Type="http://schemas.openxmlformats.org/officeDocument/2006/relationships/slide" Target="slides/slide188.xml"/><Relationship Id="rId195" Type="http://schemas.openxmlformats.org/officeDocument/2006/relationships/slide" Target="slides/slide189.xml"/><Relationship Id="rId196" Type="http://schemas.openxmlformats.org/officeDocument/2006/relationships/slide" Target="slides/slide190.xml"/><Relationship Id="rId197" Type="http://schemas.openxmlformats.org/officeDocument/2006/relationships/slide" Target="slides/slide191.xml"/><Relationship Id="rId198" Type="http://schemas.openxmlformats.org/officeDocument/2006/relationships/slide" Target="slides/slide192.xml"/><Relationship Id="rId199" Type="http://schemas.openxmlformats.org/officeDocument/2006/relationships/slide" Target="slides/slide193.xml"/><Relationship Id="rId200" Type="http://schemas.openxmlformats.org/officeDocument/2006/relationships/slide" Target="slides/slide194.xml"/><Relationship Id="rId201" Type="http://schemas.openxmlformats.org/officeDocument/2006/relationships/slide" Target="slides/slide195.xml"/><Relationship Id="rId202" Type="http://schemas.openxmlformats.org/officeDocument/2006/relationships/slide" Target="slides/slide19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EBEBDE"/>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EBEBDE"/>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pic>
        <p:nvPicPr>
          <p:cNvPr id="4" name="Picture 3" descr="icon2.png"/>
          <p:cNvPicPr>
            <a:picLocks noChangeAspect="1"/>
          </p:cNvPicPr>
          <p:nvPr/>
        </p:nvPicPr>
        <p:blipFill>
          <a:blip r:embed="rId2"/>
          <a:stretch>
            <a:fillRect/>
          </a:stretch>
        </p:blipFill>
        <p:spPr>
          <a:xfrm>
            <a:off x="3657600" y="457200"/>
            <a:ext cx="1828800" cy="1829229"/>
          </a:xfrm>
          <a:prstGeom prst="rect">
            <a:avLst/>
          </a:prstGeom>
        </p:spPr>
      </p:pic>
      <p:sp>
        <p:nvSpPr>
          <p:cNvPr id="5" name="TextBox 4"/>
          <p:cNvSpPr txBox="1"/>
          <p:nvPr/>
        </p:nvSpPr>
        <p:spPr>
          <a:xfrm>
            <a:off x="457200" y="2743200"/>
            <a:ext cx="8229600" cy="1371600"/>
          </a:xfrm>
          <a:prstGeom prst="rect">
            <a:avLst/>
          </a:prstGeom>
          <a:noFill/>
        </p:spPr>
        <p:txBody>
          <a:bodyPr wrap="none">
            <a:spAutoFit/>
          </a:bodyPr>
          <a:lstStyle/>
          <a:p>
            <a:pPr algn="ctr">
              <a:defRPr sz="4400" b="1">
                <a:solidFill>
                  <a:srgbClr val="777764"/>
                </a:solidFill>
              </a:defRPr>
            </a:pPr>
            <a:r>
              <a:t>Dua 48 - Sahifat Sajjadiyyah</a:t>
            </a:r>
          </a:p>
        </p:txBody>
      </p:sp>
      <p:sp>
        <p:nvSpPr>
          <p:cNvPr id="6" name="TextBox 5"/>
          <p:cNvSpPr txBox="1"/>
          <p:nvPr/>
        </p:nvSpPr>
        <p:spPr>
          <a:xfrm>
            <a:off x="457200" y="4114800"/>
            <a:ext cx="8229600" cy="1828800"/>
          </a:xfrm>
          <a:prstGeom prst="rect">
            <a:avLst/>
          </a:prstGeom>
          <a:noFill/>
        </p:spPr>
        <p:txBody>
          <a:bodyPr wrap="none">
            <a:spAutoFit/>
          </a:bodyPr>
          <a:lstStyle/>
          <a:p>
            <a:pPr algn="ctr">
              <a:defRPr sz="3600">
                <a:solidFill>
                  <a:srgbClr val="898989"/>
                </a:solidFill>
                <a:latin typeface="Sheherazade"/>
              </a:defRPr>
            </a:pPr>
            <a:r>
              <a:t>اَللَّهُمَّ هَذَا يَوْمٌ مُبَارَكٌ مَيْمُونٌ</a:t>
            </a: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أَسْأَلُكَ اللَّهُمَّ رَبَّنَا بِأَنَّ لَكَ الْمُلْكَ وَ لَكَ الْحَمْدَ</a:t>
            </a:r>
          </a:p>
          <a:p>
            <a:pPr>
              <a:spcAft>
                <a:spcPts val="1200"/>
              </a:spcAft>
            </a:pPr>
          </a:p>
          <a:p>
            <a:pPr algn="ctr">
              <a:defRPr sz="2000" i="1">
                <a:solidFill>
                  <a:srgbClr val="898989"/>
                </a:solidFill>
              </a:defRPr>
            </a:pPr>
            <a:r>
              <a:t>wa as-alukallāhumma rabbanā bi-anna lakal mulka wa lakal ḥamd</a:t>
            </a:r>
          </a:p>
          <a:p>
            <a:pPr>
              <a:spcAft>
                <a:spcPts val="1200"/>
              </a:spcAft>
            </a:pPr>
          </a:p>
          <a:p>
            <a:pPr algn="ctr">
              <a:defRPr sz="2800">
                <a:solidFill>
                  <a:srgbClr val="3E5E5C"/>
                </a:solidFill>
              </a:defRPr>
            </a:pPr>
            <a:r>
              <a:t>And I ask You, O God, our Lord -for Thine is the kingdom and Thine is the praise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إِنَّكَ حَمِيدٌ مَجِيدٌ</a:t>
            </a:r>
          </a:p>
          <a:p>
            <a:pPr>
              <a:spcAft>
                <a:spcPts val="1200"/>
              </a:spcAft>
            </a:pPr>
          </a:p>
          <a:p>
            <a:pPr algn="ctr">
              <a:defRPr sz="2000" i="1">
                <a:solidFill>
                  <a:srgbClr val="898989"/>
                </a:solidFill>
              </a:defRPr>
            </a:pPr>
            <a:r>
              <a:t>innaka ḥamīdun majīd</a:t>
            </a:r>
          </a:p>
          <a:p>
            <a:pPr>
              <a:spcAft>
                <a:spcPts val="1200"/>
              </a:spcAft>
            </a:pPr>
          </a:p>
          <a:p>
            <a:pPr algn="ctr">
              <a:defRPr sz="2800">
                <a:solidFill>
                  <a:srgbClr val="3E5E5C"/>
                </a:solidFill>
              </a:defRPr>
            </a:pPr>
            <a:r>
              <a:t>(surely You art All-laudable, All-glorious)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كَصَلَوَاتِكَ وَ بَرَكَاتِكَ وَ تَحِيَّاتِكَ</a:t>
            </a:r>
          </a:p>
          <a:p>
            <a:pPr>
              <a:spcAft>
                <a:spcPts val="1200"/>
              </a:spcAft>
            </a:pPr>
          </a:p>
          <a:p>
            <a:pPr algn="ctr">
              <a:defRPr sz="2000" i="1">
                <a:solidFill>
                  <a:srgbClr val="898989"/>
                </a:solidFill>
              </a:defRPr>
            </a:pPr>
            <a:r>
              <a:t>kaṣalawātika wa barakātika wa taḥiyyātik</a:t>
            </a:r>
          </a:p>
          <a:p>
            <a:pPr>
              <a:spcAft>
                <a:spcPts val="1200"/>
              </a:spcAft>
            </a:pPr>
          </a:p>
          <a:p>
            <a:pPr algn="ctr">
              <a:defRPr sz="2800">
                <a:solidFill>
                  <a:srgbClr val="3E5E5C"/>
                </a:solidFill>
              </a:defRPr>
            </a:pPr>
            <a:r>
              <a:t>like Your blessing, benedictions, and salutations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عَلَى أَصْفِيَائِكَ إِبْرَاهِيمَ وَ آلِ إِبْرَاهِيمَ</a:t>
            </a:r>
          </a:p>
          <a:p>
            <a:pPr>
              <a:spcAft>
                <a:spcPts val="1200"/>
              </a:spcAft>
            </a:pPr>
          </a:p>
          <a:p>
            <a:pPr algn="ctr">
              <a:defRPr sz="2000" i="1">
                <a:solidFill>
                  <a:srgbClr val="898989"/>
                </a:solidFill>
              </a:defRPr>
            </a:pPr>
            <a:r>
              <a:t>`alā aṣfiyā-ika ibrāhīma wa-āli ibrāhīm</a:t>
            </a:r>
          </a:p>
          <a:p>
            <a:pPr>
              <a:spcAft>
                <a:spcPts val="1200"/>
              </a:spcAft>
            </a:pPr>
          </a:p>
          <a:p>
            <a:pPr algn="ctr">
              <a:defRPr sz="2800">
                <a:solidFill>
                  <a:srgbClr val="3E5E5C"/>
                </a:solidFill>
              </a:defRPr>
            </a:pPr>
            <a:r>
              <a:t>upon Your chosen Abraham and the people of Abraham!</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عَجِّلِ الْفَرَجَ</a:t>
            </a:r>
          </a:p>
          <a:p>
            <a:pPr>
              <a:spcAft>
                <a:spcPts val="1200"/>
              </a:spcAft>
            </a:pPr>
          </a:p>
          <a:p>
            <a:pPr algn="ctr">
              <a:defRPr sz="2000" i="1">
                <a:solidFill>
                  <a:srgbClr val="898989"/>
                </a:solidFill>
              </a:defRPr>
            </a:pPr>
            <a:r>
              <a:t>wa `ajjilil faraj</a:t>
            </a:r>
          </a:p>
          <a:p>
            <a:pPr>
              <a:spcAft>
                <a:spcPts val="1200"/>
              </a:spcAft>
            </a:pPr>
          </a:p>
          <a:p>
            <a:pPr algn="ctr">
              <a:defRPr sz="2800">
                <a:solidFill>
                  <a:srgbClr val="3E5E5C"/>
                </a:solidFill>
              </a:defRPr>
            </a:pPr>
            <a:r>
              <a:t>And hasten for them relief,</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الرَّوْحَ وَ النُّصْرَةَ وَ التَّمْكِينَ وَ التَّأْيِيدَ لَهُمْ</a:t>
            </a:r>
          </a:p>
          <a:p>
            <a:pPr>
              <a:spcAft>
                <a:spcPts val="1200"/>
              </a:spcAft>
            </a:pPr>
          </a:p>
          <a:p>
            <a:pPr algn="ctr">
              <a:defRPr sz="2000" i="1">
                <a:solidFill>
                  <a:srgbClr val="898989"/>
                </a:solidFill>
              </a:defRPr>
            </a:pPr>
            <a:r>
              <a:t>war rawḥa wan nuṣrata wat tamkīna wat ta-yīda lahum</a:t>
            </a:r>
          </a:p>
          <a:p>
            <a:pPr>
              <a:spcAft>
                <a:spcPts val="1200"/>
              </a:spcAft>
            </a:pPr>
          </a:p>
          <a:p>
            <a:pPr algn="ctr">
              <a:defRPr sz="2800">
                <a:solidFill>
                  <a:srgbClr val="3E5E5C"/>
                </a:solidFill>
              </a:defRPr>
            </a:pPr>
            <a:r>
              <a:t>ease, help, strengthening,and confirmation!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وَ اجْعَلْنِي</a:t>
            </a:r>
          </a:p>
          <a:p>
            <a:pPr>
              <a:spcAft>
                <a:spcPts val="1200"/>
              </a:spcAft>
            </a:pPr>
          </a:p>
          <a:p>
            <a:pPr algn="ctr">
              <a:defRPr sz="2000" i="1">
                <a:solidFill>
                  <a:srgbClr val="898989"/>
                </a:solidFill>
              </a:defRPr>
            </a:pPr>
            <a:r>
              <a:t>allāhumma waj`alnī</a:t>
            </a:r>
          </a:p>
          <a:p>
            <a:pPr>
              <a:spcAft>
                <a:spcPts val="1200"/>
              </a:spcAft>
            </a:pPr>
          </a:p>
          <a:p>
            <a:pPr algn="ctr">
              <a:defRPr sz="2800">
                <a:solidFill>
                  <a:srgbClr val="3E5E5C"/>
                </a:solidFill>
              </a:defRPr>
            </a:pPr>
            <a:r>
              <a:t>O God, and make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مِنْ أَهْلِ التَّوْحِيدِ</a:t>
            </a:r>
          </a:p>
          <a:p>
            <a:pPr>
              <a:spcAft>
                <a:spcPts val="1200"/>
              </a:spcAft>
            </a:pPr>
          </a:p>
          <a:p>
            <a:pPr algn="ctr">
              <a:defRPr sz="2000" i="1">
                <a:solidFill>
                  <a:srgbClr val="898989"/>
                </a:solidFill>
              </a:defRPr>
            </a:pPr>
            <a:r>
              <a:t>min ahlit tawḥīd</a:t>
            </a:r>
          </a:p>
          <a:p>
            <a:pPr>
              <a:spcAft>
                <a:spcPts val="1200"/>
              </a:spcAft>
            </a:pPr>
          </a:p>
          <a:p>
            <a:pPr algn="ctr">
              <a:defRPr sz="2800">
                <a:solidFill>
                  <a:srgbClr val="3E5E5C"/>
                </a:solidFill>
              </a:defRPr>
            </a:pPr>
            <a:r>
              <a:t>one of the people who profess Your Unity,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الْإِيمَانِ بِكَ</a:t>
            </a:r>
          </a:p>
          <a:p>
            <a:pPr>
              <a:spcAft>
                <a:spcPts val="1200"/>
              </a:spcAft>
            </a:pPr>
          </a:p>
          <a:p>
            <a:pPr algn="ctr">
              <a:defRPr sz="2000" i="1">
                <a:solidFill>
                  <a:srgbClr val="898989"/>
                </a:solidFill>
              </a:defRPr>
            </a:pPr>
            <a:r>
              <a:t>wal īmāni bik</a:t>
            </a:r>
          </a:p>
          <a:p>
            <a:pPr>
              <a:spcAft>
                <a:spcPts val="1200"/>
              </a:spcAft>
            </a:pPr>
          </a:p>
          <a:p>
            <a:pPr algn="ctr">
              <a:defRPr sz="2800">
                <a:solidFill>
                  <a:srgbClr val="3E5E5C"/>
                </a:solidFill>
              </a:defRPr>
            </a:pPr>
            <a:r>
              <a:t>have faith in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التَّصْدِيقِ بِرَسُولِكَ</a:t>
            </a:r>
          </a:p>
          <a:p>
            <a:pPr>
              <a:spcAft>
                <a:spcPts val="1200"/>
              </a:spcAft>
            </a:pPr>
          </a:p>
          <a:p>
            <a:pPr algn="ctr">
              <a:defRPr sz="2000" i="1">
                <a:solidFill>
                  <a:srgbClr val="898989"/>
                </a:solidFill>
              </a:defRPr>
            </a:pPr>
            <a:r>
              <a:t>wat taṣdīqi birasūlik</a:t>
            </a:r>
          </a:p>
          <a:p>
            <a:pPr>
              <a:spcAft>
                <a:spcPts val="1200"/>
              </a:spcAft>
            </a:pPr>
          </a:p>
          <a:p>
            <a:pPr algn="ctr">
              <a:defRPr sz="2800">
                <a:solidFill>
                  <a:srgbClr val="3E5E5C"/>
                </a:solidFill>
              </a:defRPr>
            </a:pPr>
            <a:r>
              <a:t>and attest to Your Messenger</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0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الْأَئِمَّةِ الَّذِيْنَ حَتَمْتَ طَاعَتَهُمْ</a:t>
            </a:r>
          </a:p>
          <a:p>
            <a:pPr>
              <a:spcAft>
                <a:spcPts val="1200"/>
              </a:spcAft>
            </a:pPr>
          </a:p>
          <a:p>
            <a:pPr algn="ctr">
              <a:defRPr sz="2000" i="1">
                <a:solidFill>
                  <a:srgbClr val="898989"/>
                </a:solidFill>
              </a:defRPr>
            </a:pPr>
            <a:r>
              <a:t>wal a-immatil ladhīna ḥatamta ṭā`atahum</a:t>
            </a:r>
          </a:p>
          <a:p>
            <a:pPr>
              <a:spcAft>
                <a:spcPts val="1200"/>
              </a:spcAft>
            </a:pPr>
          </a:p>
          <a:p>
            <a:pPr algn="ctr">
              <a:defRPr sz="2800">
                <a:solidFill>
                  <a:srgbClr val="3E5E5C"/>
                </a:solidFill>
              </a:defRPr>
            </a:pPr>
            <a:r>
              <a:t>and the Imams toward whom You hast enjoined obedience,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لَا إِلَهَ إِلَّا أَنْتَ، الْحَلِيمُ الْكَرِيمُ الْحَنَّانُ الْمَنَّانُ</a:t>
            </a:r>
          </a:p>
          <a:p>
            <a:pPr>
              <a:spcAft>
                <a:spcPts val="1200"/>
              </a:spcAft>
            </a:pPr>
          </a:p>
          <a:p>
            <a:pPr algn="ctr">
              <a:defRPr sz="2000" i="1">
                <a:solidFill>
                  <a:srgbClr val="898989"/>
                </a:solidFill>
              </a:defRPr>
            </a:pPr>
            <a:r>
              <a:t>lā ilaha illā ant,al ḥalīmul karīmul ḥannānul mannān</a:t>
            </a:r>
          </a:p>
          <a:p>
            <a:pPr>
              <a:spcAft>
                <a:spcPts val="1200"/>
              </a:spcAft>
            </a:pPr>
          </a:p>
          <a:p>
            <a:pPr algn="ctr">
              <a:defRPr sz="2800">
                <a:solidFill>
                  <a:srgbClr val="3E5E5C"/>
                </a:solidFill>
              </a:defRPr>
            </a:pPr>
            <a:r>
              <a:t>there is no god but Thou,the Clement, the Generous,the All-loving, the All-kind,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مِمَّنْ يَجْرِيْ ذٰلِكَ بِهِ وَ عَلَى يَدَيْهِ</a:t>
            </a:r>
          </a:p>
          <a:p>
            <a:pPr>
              <a:spcAft>
                <a:spcPts val="1200"/>
              </a:spcAft>
            </a:pPr>
          </a:p>
          <a:p>
            <a:pPr algn="ctr">
              <a:defRPr sz="2000" i="1">
                <a:solidFill>
                  <a:srgbClr val="898989"/>
                </a:solidFill>
              </a:defRPr>
            </a:pPr>
            <a:r>
              <a:t>mimman yajrī dhālika bihi wa `alā yadayh</a:t>
            </a:r>
          </a:p>
          <a:p>
            <a:pPr>
              <a:spcAft>
                <a:spcPts val="1200"/>
              </a:spcAft>
            </a:pPr>
          </a:p>
          <a:p>
            <a:pPr algn="ctr">
              <a:defRPr sz="2800">
                <a:solidFill>
                  <a:srgbClr val="3E5E5C"/>
                </a:solidFill>
              </a:defRPr>
            </a:pPr>
            <a:r>
              <a:t>and one of those through whom and at whose hands this takes place!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آمِيْنَ رَبَّ الْعَالَمِيْنَ</a:t>
            </a:r>
          </a:p>
          <a:p>
            <a:pPr>
              <a:spcAft>
                <a:spcPts val="1200"/>
              </a:spcAft>
            </a:pPr>
          </a:p>
          <a:p>
            <a:pPr algn="ctr">
              <a:defRPr sz="2000" i="1">
                <a:solidFill>
                  <a:srgbClr val="898989"/>
                </a:solidFill>
              </a:defRPr>
            </a:pPr>
            <a:r>
              <a:t>āmīna rabbal `ālamīn</a:t>
            </a:r>
          </a:p>
          <a:p>
            <a:pPr>
              <a:spcAft>
                <a:spcPts val="1200"/>
              </a:spcAft>
            </a:pPr>
          </a:p>
          <a:p>
            <a:pPr algn="ctr">
              <a:defRPr sz="2800">
                <a:solidFill>
                  <a:srgbClr val="3E5E5C"/>
                </a:solidFill>
              </a:defRPr>
            </a:pPr>
            <a:r>
              <a:t>Amen, Lord of the worlds!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لَيْسَ يَرُدُّ غَضَبَكَ إِلَّا حِلْمُكَ</a:t>
            </a:r>
          </a:p>
          <a:p>
            <a:pPr>
              <a:spcAft>
                <a:spcPts val="1200"/>
              </a:spcAft>
            </a:pPr>
          </a:p>
          <a:p>
            <a:pPr algn="ctr">
              <a:defRPr sz="2000" i="1">
                <a:solidFill>
                  <a:srgbClr val="898989"/>
                </a:solidFill>
              </a:defRPr>
            </a:pPr>
            <a:r>
              <a:t>allāhumma laysa yaruddu ghaḍabaka illā ḥilmuk</a:t>
            </a:r>
          </a:p>
          <a:p>
            <a:pPr>
              <a:spcAft>
                <a:spcPts val="1200"/>
              </a:spcAft>
            </a:pPr>
          </a:p>
          <a:p>
            <a:pPr algn="ctr">
              <a:defRPr sz="2800">
                <a:solidFill>
                  <a:srgbClr val="3E5E5C"/>
                </a:solidFill>
              </a:defRPr>
            </a:pPr>
            <a:r>
              <a:t>O God, nothing repels Your wrath but Your clemency,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يَرُدُّ سَخَطَكَ إِلَّا عَفْوُكَ</a:t>
            </a:r>
          </a:p>
          <a:p>
            <a:pPr>
              <a:spcAft>
                <a:spcPts val="1200"/>
              </a:spcAft>
            </a:pPr>
          </a:p>
          <a:p>
            <a:pPr algn="ctr">
              <a:defRPr sz="2000" i="1">
                <a:solidFill>
                  <a:srgbClr val="898989"/>
                </a:solidFill>
              </a:defRPr>
            </a:pPr>
            <a:r>
              <a:t>wa lā yaruddu sakhaṭaka illā `afwuk</a:t>
            </a:r>
          </a:p>
          <a:p>
            <a:pPr>
              <a:spcAft>
                <a:spcPts val="1200"/>
              </a:spcAft>
            </a:pPr>
          </a:p>
          <a:p>
            <a:pPr algn="ctr">
              <a:defRPr sz="2800">
                <a:solidFill>
                  <a:srgbClr val="3E5E5C"/>
                </a:solidFill>
              </a:defRPr>
            </a:pPr>
            <a:r>
              <a:t>nothing repels Your displeasure but Your pardon,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يُجِيرُ مِنْ عِقَابِكَ إِلَّا رَحْمَتُكَ</a:t>
            </a:r>
          </a:p>
          <a:p>
            <a:pPr>
              <a:spcAft>
                <a:spcPts val="1200"/>
              </a:spcAft>
            </a:pPr>
          </a:p>
          <a:p>
            <a:pPr algn="ctr">
              <a:defRPr sz="2000" i="1">
                <a:solidFill>
                  <a:srgbClr val="898989"/>
                </a:solidFill>
              </a:defRPr>
            </a:pPr>
            <a:r>
              <a:t>wa lā yujīru min `iqābika illā raḥmatuk</a:t>
            </a:r>
          </a:p>
          <a:p>
            <a:pPr>
              <a:spcAft>
                <a:spcPts val="1200"/>
              </a:spcAft>
            </a:pPr>
          </a:p>
          <a:p>
            <a:pPr algn="ctr">
              <a:defRPr sz="2800">
                <a:solidFill>
                  <a:srgbClr val="3E5E5C"/>
                </a:solidFill>
              </a:defRPr>
            </a:pPr>
            <a:r>
              <a:t>nothing grants sanctuary from Your punishment but Your mercy,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يُنْجِينِيْ مِنْكَ</a:t>
            </a:r>
          </a:p>
          <a:p>
            <a:pPr>
              <a:spcAft>
                <a:spcPts val="1200"/>
              </a:spcAft>
            </a:pPr>
          </a:p>
          <a:p>
            <a:pPr algn="ctr">
              <a:defRPr sz="2000" i="1">
                <a:solidFill>
                  <a:srgbClr val="898989"/>
                </a:solidFill>
              </a:defRPr>
            </a:pPr>
            <a:r>
              <a:t>wa lā yunjīnī mink</a:t>
            </a:r>
          </a:p>
          <a:p>
            <a:pPr>
              <a:spcAft>
                <a:spcPts val="1200"/>
              </a:spcAft>
            </a:pPr>
          </a:p>
          <a:p>
            <a:pPr algn="ctr">
              <a:defRPr sz="2800">
                <a:solidFill>
                  <a:srgbClr val="3E5E5C"/>
                </a:solidFill>
              </a:defRPr>
            </a:pPr>
            <a:r>
              <a:t>and nothing will deliver me from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إِلَّا التَّضَرُّعُ إِلَيْكَ وَ بَيْنَ يَدَيْكَ</a:t>
            </a:r>
          </a:p>
          <a:p>
            <a:pPr>
              <a:spcAft>
                <a:spcPts val="1200"/>
              </a:spcAft>
            </a:pPr>
          </a:p>
          <a:p>
            <a:pPr algn="ctr">
              <a:defRPr sz="2000" i="1">
                <a:solidFill>
                  <a:srgbClr val="898989"/>
                </a:solidFill>
              </a:defRPr>
            </a:pPr>
            <a:r>
              <a:t>illat taḍarru`u ilayka wa bayna yadayk</a:t>
            </a:r>
          </a:p>
          <a:p>
            <a:pPr>
              <a:spcAft>
                <a:spcPts val="1200"/>
              </a:spcAft>
            </a:pPr>
          </a:p>
          <a:p>
            <a:pPr algn="ctr">
              <a:defRPr sz="2800">
                <a:solidFill>
                  <a:srgbClr val="3E5E5C"/>
                </a:solidFill>
              </a:defRPr>
            </a:pPr>
            <a:r>
              <a:t>except pleading to You before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آلِ مُحَمَّدٍ</a:t>
            </a:r>
          </a:p>
          <a:p>
            <a:pPr>
              <a:spcAft>
                <a:spcPts val="1200"/>
              </a:spcAft>
            </a:pPr>
          </a:p>
          <a:p>
            <a:pPr algn="ctr">
              <a:defRPr sz="2000" i="1">
                <a:solidFill>
                  <a:srgbClr val="898989"/>
                </a:solidFill>
              </a:defRPr>
            </a:pPr>
            <a:r>
              <a:t>faṣalli `alā muḥammadin wa āli muḥammad</a:t>
            </a:r>
          </a:p>
          <a:p>
            <a:pPr>
              <a:spcAft>
                <a:spcPts val="1200"/>
              </a:spcAft>
            </a:pPr>
          </a:p>
          <a:p>
            <a:pPr algn="ctr">
              <a:defRPr sz="2800">
                <a:solidFill>
                  <a:srgbClr val="3E5E5C"/>
                </a:solidFill>
              </a:defRPr>
            </a:pPr>
            <a:r>
              <a:t>so bless Muhammad and the Household of Muhammad,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هَبْ لَنَا يَا إِلَهِيْ مِنْ لَدُنْكَ فَرَجًا</a:t>
            </a:r>
          </a:p>
          <a:p>
            <a:pPr>
              <a:spcAft>
                <a:spcPts val="1200"/>
              </a:spcAft>
            </a:pPr>
          </a:p>
          <a:p>
            <a:pPr algn="ctr">
              <a:defRPr sz="2000" i="1">
                <a:solidFill>
                  <a:srgbClr val="898989"/>
                </a:solidFill>
              </a:defRPr>
            </a:pPr>
            <a:r>
              <a:t>wa hab lanā yā ilahī min ladunka farajā</a:t>
            </a:r>
          </a:p>
          <a:p>
            <a:pPr>
              <a:spcAft>
                <a:spcPts val="1200"/>
              </a:spcAft>
            </a:pPr>
          </a:p>
          <a:p>
            <a:pPr algn="ctr">
              <a:defRPr sz="2800">
                <a:solidFill>
                  <a:srgbClr val="3E5E5C"/>
                </a:solidFill>
              </a:defRPr>
            </a:pPr>
            <a:r>
              <a:t>and give us on Your part, my God, relief</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1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بِالْقُدْرَةِ الَّتِيْ بِهَا تُحْيِيْ أَمْوَاتَ الْعِبَادِ</a:t>
            </a:r>
          </a:p>
          <a:p>
            <a:pPr>
              <a:spcAft>
                <a:spcPts val="1200"/>
              </a:spcAft>
            </a:pPr>
          </a:p>
          <a:p>
            <a:pPr algn="ctr">
              <a:defRPr sz="2000" i="1">
                <a:solidFill>
                  <a:srgbClr val="898989"/>
                </a:solidFill>
              </a:defRPr>
            </a:pPr>
            <a:r>
              <a:t>bil qudratil latī bihā tuḥyī amwātal `ibād</a:t>
            </a:r>
          </a:p>
          <a:p>
            <a:pPr>
              <a:spcAft>
                <a:spcPts val="1200"/>
              </a:spcAft>
            </a:pPr>
          </a:p>
          <a:p>
            <a:pPr algn="ctr">
              <a:defRPr sz="2800">
                <a:solidFill>
                  <a:srgbClr val="3E5E5C"/>
                </a:solidFill>
              </a:defRPr>
            </a:pPr>
            <a:r>
              <a:t>by means of the power through which You bringest the dead servants to life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ذُوْ الْجَلَالِ وَ الْإِكْرَامِ، بَدِيعُ السَّمَاوَاتِ وَ الْأَرْضِ</a:t>
            </a:r>
          </a:p>
          <a:p>
            <a:pPr>
              <a:spcAft>
                <a:spcPts val="1200"/>
              </a:spcAft>
            </a:pPr>
          </a:p>
          <a:p>
            <a:pPr algn="ctr">
              <a:defRPr sz="2000" i="1">
                <a:solidFill>
                  <a:srgbClr val="898989"/>
                </a:solidFill>
              </a:defRPr>
            </a:pPr>
            <a:r>
              <a:t>dhul jalāli wal ikrām, badī`us samāwāti wal ar-ḍ</a:t>
            </a:r>
          </a:p>
          <a:p>
            <a:pPr>
              <a:spcAft>
                <a:spcPts val="1200"/>
              </a:spcAft>
            </a:pPr>
          </a:p>
          <a:p>
            <a:pPr algn="ctr">
              <a:defRPr sz="2800">
                <a:solidFill>
                  <a:srgbClr val="3E5E5C"/>
                </a:solidFill>
              </a:defRPr>
            </a:pPr>
            <a:r>
              <a:t>Possessor of majesty and munificence,Originator of the heavens and the earth</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بِهَا تَنْشُرُ مَيْتَ الْبِلَادِ</a:t>
            </a:r>
          </a:p>
          <a:p>
            <a:pPr>
              <a:spcAft>
                <a:spcPts val="1200"/>
              </a:spcAft>
            </a:pPr>
          </a:p>
          <a:p>
            <a:pPr algn="ctr">
              <a:defRPr sz="2000" i="1">
                <a:solidFill>
                  <a:srgbClr val="898989"/>
                </a:solidFill>
              </a:defRPr>
            </a:pPr>
            <a:r>
              <a:t>wa bihā tanshuru maytal bilād</a:t>
            </a:r>
          </a:p>
          <a:p>
            <a:pPr>
              <a:spcAft>
                <a:spcPts val="1200"/>
              </a:spcAft>
            </a:pPr>
          </a:p>
          <a:p>
            <a:pPr algn="ctr">
              <a:defRPr sz="2800">
                <a:solidFill>
                  <a:srgbClr val="3E5E5C"/>
                </a:solidFill>
              </a:defRPr>
            </a:pPr>
            <a:r>
              <a:t>and revivest the dead lands.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تُهْلِكْنِيْ يَا إِلَهِيْ غَمًّا</a:t>
            </a:r>
          </a:p>
          <a:p>
            <a:pPr>
              <a:spcAft>
                <a:spcPts val="1200"/>
              </a:spcAft>
            </a:pPr>
          </a:p>
          <a:p>
            <a:pPr algn="ctr">
              <a:defRPr sz="2000" i="1">
                <a:solidFill>
                  <a:srgbClr val="898989"/>
                </a:solidFill>
              </a:defRPr>
            </a:pPr>
            <a:r>
              <a:t>wa lā tuhliknī yā ilahī ghammā</a:t>
            </a:r>
          </a:p>
          <a:p>
            <a:pPr>
              <a:spcAft>
                <a:spcPts val="1200"/>
              </a:spcAft>
            </a:pPr>
          </a:p>
          <a:p>
            <a:pPr algn="ctr">
              <a:defRPr sz="2800">
                <a:solidFill>
                  <a:srgbClr val="3E5E5C"/>
                </a:solidFill>
              </a:defRPr>
            </a:pPr>
            <a:r>
              <a:t>Destroy me not through gloom, my God,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حَتَّى تَسْتَجِيبَ لِي</a:t>
            </a:r>
          </a:p>
          <a:p>
            <a:pPr>
              <a:spcAft>
                <a:spcPts val="1200"/>
              </a:spcAft>
            </a:pPr>
          </a:p>
          <a:p>
            <a:pPr algn="ctr">
              <a:defRPr sz="2000" i="1">
                <a:solidFill>
                  <a:srgbClr val="898989"/>
                </a:solidFill>
              </a:defRPr>
            </a:pPr>
            <a:r>
              <a:t>ḥattā tastajība lī</a:t>
            </a:r>
          </a:p>
          <a:p>
            <a:pPr>
              <a:spcAft>
                <a:spcPts val="1200"/>
              </a:spcAft>
            </a:pPr>
          </a:p>
          <a:p>
            <a:pPr algn="ctr">
              <a:defRPr sz="2800">
                <a:solidFill>
                  <a:srgbClr val="3E5E5C"/>
                </a:solidFill>
              </a:defRPr>
            </a:pPr>
            <a:r>
              <a:t>before You respondest to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تُعَرِّفَنِيْ الْإِجَابَةَ فِيْ دُعَائِي</a:t>
            </a:r>
          </a:p>
          <a:p>
            <a:pPr>
              <a:spcAft>
                <a:spcPts val="1200"/>
              </a:spcAft>
            </a:pPr>
          </a:p>
          <a:p>
            <a:pPr algn="ctr">
              <a:defRPr sz="2000" i="1">
                <a:solidFill>
                  <a:srgbClr val="898989"/>
                </a:solidFill>
              </a:defRPr>
            </a:pPr>
            <a:r>
              <a:t>wa tu`arrifanil ijābata fī du`ā-ī</a:t>
            </a:r>
          </a:p>
          <a:p>
            <a:pPr>
              <a:spcAft>
                <a:spcPts val="1200"/>
              </a:spcAft>
            </a:pPr>
          </a:p>
          <a:p>
            <a:pPr algn="ctr">
              <a:defRPr sz="2800">
                <a:solidFill>
                  <a:srgbClr val="3E5E5C"/>
                </a:solidFill>
              </a:defRPr>
            </a:pPr>
            <a:r>
              <a:t>and givest me the knowledge of Your response to my supplication!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أَذِقْنِيْ طَعْمَ الْعَافِيَةِ إِلَى مُنْتَهَى أَجَلِي</a:t>
            </a:r>
          </a:p>
          <a:p>
            <a:pPr>
              <a:spcAft>
                <a:spcPts val="1200"/>
              </a:spcAft>
            </a:pPr>
          </a:p>
          <a:p>
            <a:pPr algn="ctr">
              <a:defRPr sz="2000" i="1">
                <a:solidFill>
                  <a:srgbClr val="898989"/>
                </a:solidFill>
              </a:defRPr>
            </a:pPr>
            <a:r>
              <a:t>wa adhiqnī ṭa`mal `āfiyati ilā muntahā ajalī</a:t>
            </a:r>
          </a:p>
          <a:p>
            <a:pPr>
              <a:spcAft>
                <a:spcPts val="1200"/>
              </a:spcAft>
            </a:pPr>
          </a:p>
          <a:p>
            <a:pPr algn="ctr">
              <a:defRPr sz="2800">
                <a:solidFill>
                  <a:srgbClr val="3E5E5C"/>
                </a:solidFill>
              </a:defRPr>
            </a:pPr>
            <a:r>
              <a:t>Let me taste the flavour of well-being to the end of my term!</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تُشْمِتْ بِيْ عَدُوِّي</a:t>
            </a:r>
          </a:p>
          <a:p>
            <a:pPr>
              <a:spcAft>
                <a:spcPts val="1200"/>
              </a:spcAft>
            </a:pPr>
          </a:p>
          <a:p>
            <a:pPr algn="ctr">
              <a:defRPr sz="2000" i="1">
                <a:solidFill>
                  <a:srgbClr val="898989"/>
                </a:solidFill>
              </a:defRPr>
            </a:pPr>
            <a:r>
              <a:t>wa lā tushmit bī `aduwwī</a:t>
            </a:r>
          </a:p>
          <a:p>
            <a:pPr>
              <a:spcAft>
                <a:spcPts val="1200"/>
              </a:spcAft>
            </a:pPr>
          </a:p>
          <a:p>
            <a:pPr algn="ctr">
              <a:defRPr sz="2800">
                <a:solidFill>
                  <a:srgbClr val="3E5E5C"/>
                </a:solidFill>
              </a:defRPr>
            </a:pPr>
            <a:r>
              <a:t>And let not my enemy gloat over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تُمَكِّنْهُ مِنْ عُنُقِي</a:t>
            </a:r>
          </a:p>
          <a:p>
            <a:pPr>
              <a:spcAft>
                <a:spcPts val="1200"/>
              </a:spcAft>
            </a:pPr>
          </a:p>
          <a:p>
            <a:pPr algn="ctr">
              <a:defRPr sz="2000" i="1">
                <a:solidFill>
                  <a:srgbClr val="898989"/>
                </a:solidFill>
              </a:defRPr>
            </a:pPr>
            <a:r>
              <a:t>wa lā tumakkinhu min `unuqī</a:t>
            </a:r>
          </a:p>
          <a:p>
            <a:pPr>
              <a:spcAft>
                <a:spcPts val="1200"/>
              </a:spcAft>
            </a:pPr>
          </a:p>
          <a:p>
            <a:pPr algn="ctr">
              <a:defRPr sz="2800">
                <a:solidFill>
                  <a:srgbClr val="3E5E5C"/>
                </a:solidFill>
              </a:defRPr>
            </a:pPr>
            <a:r>
              <a:t>place not my neck in his power,</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تُسَلِّطْهُ عَلَيَّ</a:t>
            </a:r>
          </a:p>
          <a:p>
            <a:pPr>
              <a:spcAft>
                <a:spcPts val="1200"/>
              </a:spcAft>
            </a:pPr>
          </a:p>
          <a:p>
            <a:pPr algn="ctr">
              <a:defRPr sz="2000" i="1">
                <a:solidFill>
                  <a:srgbClr val="898989"/>
                </a:solidFill>
              </a:defRPr>
            </a:pPr>
            <a:r>
              <a:t>wa lā tusalliṭ-hu `alayy</a:t>
            </a:r>
          </a:p>
          <a:p>
            <a:pPr>
              <a:spcAft>
                <a:spcPts val="1200"/>
              </a:spcAft>
            </a:pPr>
          </a:p>
          <a:p>
            <a:pPr algn="ctr">
              <a:defRPr sz="2800">
                <a:solidFill>
                  <a:srgbClr val="3E5E5C"/>
                </a:solidFill>
              </a:defRPr>
            </a:pPr>
            <a:r>
              <a:t>and give him not authority over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إِلَهِيْ إِنْ رَفَعْتَنِي</a:t>
            </a:r>
          </a:p>
          <a:p>
            <a:pPr>
              <a:spcAft>
                <a:spcPts val="1200"/>
              </a:spcAft>
            </a:pPr>
          </a:p>
          <a:p>
            <a:pPr algn="ctr">
              <a:defRPr sz="2000" i="1">
                <a:solidFill>
                  <a:srgbClr val="898989"/>
                </a:solidFill>
              </a:defRPr>
            </a:pPr>
            <a:r>
              <a:t>ilahī in rafa`tanī</a:t>
            </a:r>
          </a:p>
          <a:p>
            <a:pPr>
              <a:spcAft>
                <a:spcPts val="1200"/>
              </a:spcAft>
            </a:pPr>
          </a:p>
          <a:p>
            <a:pPr algn="ctr">
              <a:defRPr sz="2800">
                <a:solidFill>
                  <a:srgbClr val="3E5E5C"/>
                </a:solidFill>
              </a:defRPr>
            </a:pPr>
            <a:r>
              <a:t>My God, if You raisest me up,</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2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فَمَنْ ذَا الَّذِيْ يَضَعُنِي</a:t>
            </a:r>
          </a:p>
          <a:p>
            <a:pPr>
              <a:spcAft>
                <a:spcPts val="1200"/>
              </a:spcAft>
            </a:pPr>
          </a:p>
          <a:p>
            <a:pPr algn="ctr">
              <a:defRPr sz="2000" i="1">
                <a:solidFill>
                  <a:srgbClr val="898989"/>
                </a:solidFill>
              </a:defRPr>
            </a:pPr>
            <a:r>
              <a:t>faman dhal ladhī yaḍa`unī</a:t>
            </a:r>
          </a:p>
          <a:p>
            <a:pPr>
              <a:spcAft>
                <a:spcPts val="1200"/>
              </a:spcAft>
            </a:pPr>
          </a:p>
          <a:p>
            <a:pPr algn="ctr">
              <a:defRPr sz="2800">
                <a:solidFill>
                  <a:srgbClr val="3E5E5C"/>
                </a:solidFill>
              </a:defRPr>
            </a:pPr>
            <a:r>
              <a:t>who is there to push me down?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مَهْمَا قَسَمْتَ بَيْنَ عِبَادِكَ الْمُؤْمِنِيْنَ</a:t>
            </a:r>
          </a:p>
          <a:p>
            <a:pPr>
              <a:spcAft>
                <a:spcPts val="1200"/>
              </a:spcAft>
            </a:pPr>
          </a:p>
          <a:p>
            <a:pPr algn="ctr">
              <a:defRPr sz="2000" i="1">
                <a:solidFill>
                  <a:srgbClr val="898989"/>
                </a:solidFill>
              </a:defRPr>
            </a:pPr>
            <a:r>
              <a:t>mahmā qasamta bayna `ibādikal mu-minīn</a:t>
            </a:r>
          </a:p>
          <a:p>
            <a:pPr>
              <a:spcAft>
                <a:spcPts val="1200"/>
              </a:spcAft>
            </a:pPr>
          </a:p>
          <a:p>
            <a:pPr algn="ctr">
              <a:defRPr sz="2800">
                <a:solidFill>
                  <a:srgbClr val="3E5E5C"/>
                </a:solidFill>
              </a:defRPr>
            </a:pPr>
            <a:r>
              <a:t>whenever You apportionest among Your faithful servants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إِنْ وَضَعْتَنِي</a:t>
            </a:r>
          </a:p>
          <a:p>
            <a:pPr>
              <a:spcAft>
                <a:spcPts val="1200"/>
              </a:spcAft>
            </a:pPr>
          </a:p>
          <a:p>
            <a:pPr algn="ctr">
              <a:defRPr sz="2000" i="1">
                <a:solidFill>
                  <a:srgbClr val="898989"/>
                </a:solidFill>
              </a:defRPr>
            </a:pPr>
            <a:r>
              <a:t>wa in waḍa`tanī</a:t>
            </a:r>
          </a:p>
          <a:p>
            <a:pPr>
              <a:spcAft>
                <a:spcPts val="1200"/>
              </a:spcAft>
            </a:pPr>
          </a:p>
          <a:p>
            <a:pPr algn="ctr">
              <a:defRPr sz="2800">
                <a:solidFill>
                  <a:srgbClr val="3E5E5C"/>
                </a:solidFill>
              </a:defRPr>
            </a:pPr>
            <a:r>
              <a:t>If You pushest me down,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فَمَنْ ذَا الَّذِيْ يَرْفَعُنِي</a:t>
            </a:r>
          </a:p>
          <a:p>
            <a:pPr>
              <a:spcAft>
                <a:spcPts val="1200"/>
              </a:spcAft>
            </a:pPr>
          </a:p>
          <a:p>
            <a:pPr algn="ctr">
              <a:defRPr sz="2000" i="1">
                <a:solidFill>
                  <a:srgbClr val="898989"/>
                </a:solidFill>
              </a:defRPr>
            </a:pPr>
            <a:r>
              <a:t>faman dhal ladhī yar-fa`unī</a:t>
            </a:r>
          </a:p>
          <a:p>
            <a:pPr>
              <a:spcAft>
                <a:spcPts val="1200"/>
              </a:spcAft>
            </a:pPr>
          </a:p>
          <a:p>
            <a:pPr algn="ctr">
              <a:defRPr sz="2800">
                <a:solidFill>
                  <a:srgbClr val="3E5E5C"/>
                </a:solidFill>
              </a:defRPr>
            </a:pPr>
            <a:r>
              <a:t>who is there to raise me up?</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إِنْ أَكْرَمْتَنِي</a:t>
            </a:r>
          </a:p>
          <a:p>
            <a:pPr>
              <a:spcAft>
                <a:spcPts val="1200"/>
              </a:spcAft>
            </a:pPr>
          </a:p>
          <a:p>
            <a:pPr algn="ctr">
              <a:defRPr sz="2000" i="1">
                <a:solidFill>
                  <a:srgbClr val="898989"/>
                </a:solidFill>
              </a:defRPr>
            </a:pPr>
            <a:r>
              <a:t>wa in akramtanī</a:t>
            </a:r>
          </a:p>
          <a:p>
            <a:pPr>
              <a:spcAft>
                <a:spcPts val="1200"/>
              </a:spcAft>
            </a:pPr>
          </a:p>
          <a:p>
            <a:pPr algn="ctr">
              <a:defRPr sz="2800">
                <a:solidFill>
                  <a:srgbClr val="3E5E5C"/>
                </a:solidFill>
              </a:defRPr>
            </a:pPr>
            <a:r>
              <a:t>If You honourest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فَمَنْ ذَا الَّذِيْ يُهِينُنِي</a:t>
            </a:r>
          </a:p>
          <a:p>
            <a:pPr>
              <a:spcAft>
                <a:spcPts val="1200"/>
              </a:spcAft>
            </a:pPr>
          </a:p>
          <a:p>
            <a:pPr algn="ctr">
              <a:defRPr sz="2000" i="1">
                <a:solidFill>
                  <a:srgbClr val="898989"/>
                </a:solidFill>
              </a:defRPr>
            </a:pPr>
            <a:r>
              <a:t>faman dhal ladhī yuhīnunī</a:t>
            </a:r>
          </a:p>
          <a:p>
            <a:pPr>
              <a:spcAft>
                <a:spcPts val="1200"/>
              </a:spcAft>
            </a:pPr>
          </a:p>
          <a:p>
            <a:pPr algn="ctr">
              <a:defRPr sz="2800">
                <a:solidFill>
                  <a:srgbClr val="3E5E5C"/>
                </a:solidFill>
              </a:defRPr>
            </a:pPr>
            <a:r>
              <a:t>who is there to humiliate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إِنْ أَهَنْتَنِي</a:t>
            </a:r>
          </a:p>
          <a:p>
            <a:pPr>
              <a:spcAft>
                <a:spcPts val="1200"/>
              </a:spcAft>
            </a:pPr>
          </a:p>
          <a:p>
            <a:pPr algn="ctr">
              <a:defRPr sz="2000" i="1">
                <a:solidFill>
                  <a:srgbClr val="898989"/>
                </a:solidFill>
              </a:defRPr>
            </a:pPr>
            <a:r>
              <a:t>wa in ahantanī</a:t>
            </a:r>
          </a:p>
          <a:p>
            <a:pPr>
              <a:spcAft>
                <a:spcPts val="1200"/>
              </a:spcAft>
            </a:pPr>
          </a:p>
          <a:p>
            <a:pPr algn="ctr">
              <a:defRPr sz="2800">
                <a:solidFill>
                  <a:srgbClr val="3E5E5C"/>
                </a:solidFill>
              </a:defRPr>
            </a:pPr>
            <a:r>
              <a:t>If You humiliatest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فَمَنْ ذَا الَّذِيْ يُكْرِمُنِي</a:t>
            </a:r>
          </a:p>
          <a:p>
            <a:pPr>
              <a:spcAft>
                <a:spcPts val="1200"/>
              </a:spcAft>
            </a:pPr>
          </a:p>
          <a:p>
            <a:pPr algn="ctr">
              <a:defRPr sz="2000" i="1">
                <a:solidFill>
                  <a:srgbClr val="898989"/>
                </a:solidFill>
              </a:defRPr>
            </a:pPr>
            <a:r>
              <a:t>faman dhal ladhī yukrimunī</a:t>
            </a:r>
          </a:p>
          <a:p>
            <a:pPr>
              <a:spcAft>
                <a:spcPts val="1200"/>
              </a:spcAft>
            </a:pPr>
          </a:p>
          <a:p>
            <a:pPr algn="ctr">
              <a:defRPr sz="2800">
                <a:solidFill>
                  <a:srgbClr val="3E5E5C"/>
                </a:solidFill>
              </a:defRPr>
            </a:pPr>
            <a:r>
              <a:t>who is there to honour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إِنْ عَذَّبْتَنِي</a:t>
            </a:r>
          </a:p>
          <a:p>
            <a:pPr>
              <a:spcAft>
                <a:spcPts val="1200"/>
              </a:spcAft>
            </a:pPr>
          </a:p>
          <a:p>
            <a:pPr algn="ctr">
              <a:defRPr sz="2000" i="1">
                <a:solidFill>
                  <a:srgbClr val="898989"/>
                </a:solidFill>
              </a:defRPr>
            </a:pPr>
            <a:r>
              <a:t>wa in `adhhabtanī</a:t>
            </a:r>
          </a:p>
          <a:p>
            <a:pPr>
              <a:spcAft>
                <a:spcPts val="1200"/>
              </a:spcAft>
            </a:pPr>
          </a:p>
          <a:p>
            <a:pPr algn="ctr">
              <a:defRPr sz="2800">
                <a:solidFill>
                  <a:srgbClr val="3E5E5C"/>
                </a:solidFill>
              </a:defRPr>
            </a:pPr>
            <a:r>
              <a:t>If You chastisest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فَمَنْ ذَا الَّذِيْ يَرْحَمُنِي</a:t>
            </a:r>
          </a:p>
          <a:p>
            <a:pPr>
              <a:spcAft>
                <a:spcPts val="1200"/>
              </a:spcAft>
            </a:pPr>
          </a:p>
          <a:p>
            <a:pPr algn="ctr">
              <a:defRPr sz="2000" i="1">
                <a:solidFill>
                  <a:srgbClr val="898989"/>
                </a:solidFill>
              </a:defRPr>
            </a:pPr>
            <a:r>
              <a:t>faman dhal ladhī yar-ḥamunī</a:t>
            </a:r>
          </a:p>
          <a:p>
            <a:pPr>
              <a:spcAft>
                <a:spcPts val="1200"/>
              </a:spcAft>
            </a:pPr>
          </a:p>
          <a:p>
            <a:pPr algn="ctr">
              <a:defRPr sz="2800">
                <a:solidFill>
                  <a:srgbClr val="3E5E5C"/>
                </a:solidFill>
              </a:defRPr>
            </a:pPr>
            <a:r>
              <a:t>who is there to have mercy upon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إِنْ أَهْلَكْتَنِي</a:t>
            </a:r>
          </a:p>
          <a:p>
            <a:pPr>
              <a:spcAft>
                <a:spcPts val="1200"/>
              </a:spcAft>
            </a:pPr>
          </a:p>
          <a:p>
            <a:pPr algn="ctr">
              <a:defRPr sz="2000" i="1">
                <a:solidFill>
                  <a:srgbClr val="898989"/>
                </a:solidFill>
              </a:defRPr>
            </a:pPr>
            <a:r>
              <a:t>wa in ahlaktanī</a:t>
            </a:r>
          </a:p>
          <a:p>
            <a:pPr>
              <a:spcAft>
                <a:spcPts val="1200"/>
              </a:spcAft>
            </a:pPr>
          </a:p>
          <a:p>
            <a:pPr algn="ctr">
              <a:defRPr sz="2800">
                <a:solidFill>
                  <a:srgbClr val="3E5E5C"/>
                </a:solidFill>
              </a:defRPr>
            </a:pPr>
            <a:r>
              <a:t>If You destroyest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3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فَمَنْ ذَا الَّذِيْ يَعْرِضُ لَكَ فِيْ عَبْدِكَ</a:t>
            </a:r>
          </a:p>
          <a:p>
            <a:pPr>
              <a:spcAft>
                <a:spcPts val="1200"/>
              </a:spcAft>
            </a:pPr>
          </a:p>
          <a:p>
            <a:pPr algn="ctr">
              <a:defRPr sz="2000" i="1">
                <a:solidFill>
                  <a:srgbClr val="898989"/>
                </a:solidFill>
              </a:defRPr>
            </a:pPr>
            <a:r>
              <a:t>faman dhal ladhī ya`riḍu laka fī `abdik</a:t>
            </a:r>
          </a:p>
          <a:p>
            <a:pPr>
              <a:spcAft>
                <a:spcPts val="1200"/>
              </a:spcAft>
            </a:pPr>
          </a:p>
          <a:p>
            <a:pPr algn="ctr">
              <a:defRPr sz="2800">
                <a:solidFill>
                  <a:srgbClr val="3E5E5C"/>
                </a:solidFill>
              </a:defRPr>
            </a:pPr>
            <a:r>
              <a:t>who is there to stand up for Your servant against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مِنْ خَيْرٍ أَوْ عَافِيَةٍ أَوْ بَرَكَةٍ أَوْ هُدًى أَوْ عَمَلٍ بِطَاعَتِكَ</a:t>
            </a:r>
          </a:p>
          <a:p>
            <a:pPr>
              <a:spcAft>
                <a:spcPts val="1200"/>
              </a:spcAft>
            </a:pPr>
          </a:p>
          <a:p>
            <a:pPr algn="ctr">
              <a:defRPr sz="2000" i="1">
                <a:solidFill>
                  <a:srgbClr val="898989"/>
                </a:solidFill>
              </a:defRPr>
            </a:pPr>
            <a:r>
              <a:t>min khayrin aw `āfiyatin aw barakatin aw hudan aw `amalin biṭā`atik</a:t>
            </a:r>
          </a:p>
          <a:p>
            <a:pPr>
              <a:spcAft>
                <a:spcPts val="1200"/>
              </a:spcAft>
            </a:pPr>
          </a:p>
          <a:p>
            <a:pPr algn="ctr">
              <a:defRPr sz="2800">
                <a:solidFill>
                  <a:srgbClr val="3E5E5C"/>
                </a:solidFill>
              </a:defRPr>
            </a:pPr>
            <a:r>
              <a:t>good, well being, blessing, guidance, works in obedience to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أَوْ يَسْأَلُكَ عَنْ أَمْرِهِ</a:t>
            </a:r>
          </a:p>
          <a:p>
            <a:pPr>
              <a:spcAft>
                <a:spcPts val="1200"/>
              </a:spcAft>
            </a:pPr>
          </a:p>
          <a:p>
            <a:pPr algn="ctr">
              <a:defRPr sz="2000" i="1">
                <a:solidFill>
                  <a:srgbClr val="898989"/>
                </a:solidFill>
              </a:defRPr>
            </a:pPr>
            <a:r>
              <a:t>aw yas-aluka `an amrih</a:t>
            </a:r>
          </a:p>
          <a:p>
            <a:pPr>
              <a:spcAft>
                <a:spcPts val="1200"/>
              </a:spcAft>
            </a:pPr>
          </a:p>
          <a:p>
            <a:pPr algn="ctr">
              <a:defRPr sz="2800">
                <a:solidFill>
                  <a:srgbClr val="3E5E5C"/>
                </a:solidFill>
              </a:defRPr>
            </a:pPr>
            <a:r>
              <a:t>or ask You about his affair?</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قَدْ عَلِمْتُ أَنَّهُ لَيْسَ فِيْ حُكْمِكَ ظُلْمٌ</a:t>
            </a:r>
          </a:p>
          <a:p>
            <a:pPr>
              <a:spcAft>
                <a:spcPts val="1200"/>
              </a:spcAft>
            </a:pPr>
          </a:p>
          <a:p>
            <a:pPr algn="ctr">
              <a:defRPr sz="2000" i="1">
                <a:solidFill>
                  <a:srgbClr val="898989"/>
                </a:solidFill>
              </a:defRPr>
            </a:pPr>
            <a:r>
              <a:t>wa qad `alimtu annahu laysa fī ḥukmika ẓulm</a:t>
            </a:r>
          </a:p>
          <a:p>
            <a:pPr>
              <a:spcAft>
                <a:spcPts val="1200"/>
              </a:spcAft>
            </a:pPr>
          </a:p>
          <a:p>
            <a:pPr algn="ctr">
              <a:defRPr sz="2800">
                <a:solidFill>
                  <a:srgbClr val="3E5E5C"/>
                </a:solidFill>
              </a:defRPr>
            </a:pPr>
            <a:r>
              <a:t>But I know that there is no wrong in Your decree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فِيْ نَقِمَتِكَ عَجَلَةٌ</a:t>
            </a:r>
          </a:p>
          <a:p>
            <a:pPr>
              <a:spcAft>
                <a:spcPts val="1200"/>
              </a:spcAft>
            </a:pPr>
          </a:p>
          <a:p>
            <a:pPr algn="ctr">
              <a:defRPr sz="2000" i="1">
                <a:solidFill>
                  <a:srgbClr val="898989"/>
                </a:solidFill>
              </a:defRPr>
            </a:pPr>
            <a:r>
              <a:t>wa lā fī naqimatika `ajalah</a:t>
            </a:r>
          </a:p>
          <a:p>
            <a:pPr>
              <a:spcAft>
                <a:spcPts val="1200"/>
              </a:spcAft>
            </a:pPr>
          </a:p>
          <a:p>
            <a:pPr algn="ctr">
              <a:defRPr sz="2800">
                <a:solidFill>
                  <a:srgbClr val="3E5E5C"/>
                </a:solidFill>
              </a:defRPr>
            </a:pPr>
            <a:r>
              <a:t>and no hurry in Your vengeance.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إِنَّمَا يَعْجَلُ مَنْ يَخَافُ الْفَوْتَ</a:t>
            </a:r>
          </a:p>
          <a:p>
            <a:pPr>
              <a:spcAft>
                <a:spcPts val="1200"/>
              </a:spcAft>
            </a:pPr>
          </a:p>
          <a:p>
            <a:pPr algn="ctr">
              <a:defRPr sz="2000" i="1">
                <a:solidFill>
                  <a:srgbClr val="898989"/>
                </a:solidFill>
              </a:defRPr>
            </a:pPr>
            <a:r>
              <a:t>wa innamā ya`jalu man yakhāful fawt</a:t>
            </a:r>
          </a:p>
          <a:p>
            <a:pPr>
              <a:spcAft>
                <a:spcPts val="1200"/>
              </a:spcAft>
            </a:pPr>
          </a:p>
          <a:p>
            <a:pPr algn="ctr">
              <a:defRPr sz="2800">
                <a:solidFill>
                  <a:srgbClr val="3E5E5C"/>
                </a:solidFill>
              </a:defRPr>
            </a:pPr>
            <a:r>
              <a:t>He alone hurries who fears to miss,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إِنَّمَا يَحْتَاجُ إِلَى الظُّلْمِ الضَّعِيفُ</a:t>
            </a:r>
          </a:p>
          <a:p>
            <a:pPr>
              <a:spcAft>
                <a:spcPts val="1200"/>
              </a:spcAft>
            </a:pPr>
          </a:p>
          <a:p>
            <a:pPr algn="ctr">
              <a:defRPr sz="2000" i="1">
                <a:solidFill>
                  <a:srgbClr val="898989"/>
                </a:solidFill>
              </a:defRPr>
            </a:pPr>
            <a:r>
              <a:t>wa innamā yaḥtāju ilaẓ ẓulmiḍ ḍa`īf</a:t>
            </a:r>
          </a:p>
          <a:p>
            <a:pPr>
              <a:spcAft>
                <a:spcPts val="1200"/>
              </a:spcAft>
            </a:pPr>
          </a:p>
          <a:p>
            <a:pPr algn="ctr">
              <a:defRPr sz="2800">
                <a:solidFill>
                  <a:srgbClr val="3E5E5C"/>
                </a:solidFill>
              </a:defRPr>
            </a:pPr>
            <a:r>
              <a:t>and only the weak needs to wrong.</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قَدْ تَعَالَيْتَ يَا إِلَهِي</a:t>
            </a:r>
          </a:p>
          <a:p>
            <a:pPr>
              <a:spcAft>
                <a:spcPts val="1200"/>
              </a:spcAft>
            </a:pPr>
          </a:p>
          <a:p>
            <a:pPr algn="ctr">
              <a:defRPr sz="2000" i="1">
                <a:solidFill>
                  <a:srgbClr val="898989"/>
                </a:solidFill>
              </a:defRPr>
            </a:pPr>
            <a:r>
              <a:t>wa qad ta`ālayta yā ilahī</a:t>
            </a:r>
          </a:p>
          <a:p>
            <a:pPr>
              <a:spcAft>
                <a:spcPts val="1200"/>
              </a:spcAft>
            </a:pPr>
          </a:p>
          <a:p>
            <a:pPr algn="ctr">
              <a:defRPr sz="2800">
                <a:solidFill>
                  <a:srgbClr val="3E5E5C"/>
                </a:solidFill>
              </a:defRPr>
            </a:pPr>
            <a:r>
              <a:t>But You art exalted, my God,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عَنْ ذٰلِكَ عُلُوًّا كَبِيرًا</a:t>
            </a:r>
          </a:p>
          <a:p>
            <a:pPr>
              <a:spcAft>
                <a:spcPts val="1200"/>
              </a:spcAft>
            </a:pPr>
          </a:p>
          <a:p>
            <a:pPr algn="ctr">
              <a:defRPr sz="2000" i="1">
                <a:solidFill>
                  <a:srgbClr val="898989"/>
                </a:solidFill>
              </a:defRPr>
            </a:pPr>
            <a:r>
              <a:t>`an dhālika `uluwwan kabīrā</a:t>
            </a:r>
          </a:p>
          <a:p>
            <a:pPr>
              <a:spcAft>
                <a:spcPts val="1200"/>
              </a:spcAft>
            </a:pPr>
          </a:p>
          <a:p>
            <a:pPr algn="ctr">
              <a:defRPr sz="2800">
                <a:solidFill>
                  <a:srgbClr val="3E5E5C"/>
                </a:solidFill>
              </a:defRPr>
            </a:pPr>
            <a:r>
              <a:t>high indeed above all that!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صَلِّ عَلَى مُحَمَّدٍ وَ آلِ مُحَمَّدٍ</a:t>
            </a:r>
          </a:p>
          <a:p>
            <a:pPr>
              <a:spcAft>
                <a:spcPts val="1200"/>
              </a:spcAft>
            </a:pPr>
          </a:p>
          <a:p>
            <a:pPr algn="ctr">
              <a:defRPr sz="2000" i="1">
                <a:solidFill>
                  <a:srgbClr val="898989"/>
                </a:solidFill>
              </a:defRPr>
            </a:pPr>
            <a:r>
              <a:t>allāhumma ṣalli `alā muḥammadin wa āli muḥammad</a:t>
            </a:r>
          </a:p>
          <a:p>
            <a:pPr>
              <a:spcAft>
                <a:spcPts val="1200"/>
              </a:spcAft>
            </a:pPr>
          </a:p>
          <a:p>
            <a:pPr algn="ctr">
              <a:defRPr sz="2800">
                <a:solidFill>
                  <a:srgbClr val="3E5E5C"/>
                </a:solidFill>
              </a:defRPr>
            </a:pPr>
            <a:r>
              <a:t>O God, bless Muhammad and the Household of Muhammad,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تَجْعَلْنِيْ لِلْبَلَاءِ غَرَضًا</a:t>
            </a:r>
          </a:p>
          <a:p>
            <a:pPr>
              <a:spcAft>
                <a:spcPts val="1200"/>
              </a:spcAft>
            </a:pPr>
          </a:p>
          <a:p>
            <a:pPr algn="ctr">
              <a:defRPr sz="2000" i="1">
                <a:solidFill>
                  <a:srgbClr val="898989"/>
                </a:solidFill>
              </a:defRPr>
            </a:pPr>
            <a:r>
              <a:t>wa lā taj`alnī lilbalā-i gharaḍā</a:t>
            </a:r>
          </a:p>
          <a:p>
            <a:pPr>
              <a:spcAft>
                <a:spcPts val="1200"/>
              </a:spcAft>
            </a:pPr>
          </a:p>
          <a:p>
            <a:pPr algn="ctr">
              <a:defRPr sz="2800">
                <a:solidFill>
                  <a:srgbClr val="3E5E5C"/>
                </a:solidFill>
              </a:defRPr>
            </a:pPr>
            <a:r>
              <a:t>make me not the target of affliction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4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لِنَقِمَتِكَ نَصَبًا</a:t>
            </a:r>
          </a:p>
          <a:p>
            <a:pPr>
              <a:spcAft>
                <a:spcPts val="1200"/>
              </a:spcAft>
            </a:pPr>
          </a:p>
          <a:p>
            <a:pPr algn="ctr">
              <a:defRPr sz="2000" i="1">
                <a:solidFill>
                  <a:srgbClr val="898989"/>
                </a:solidFill>
              </a:defRPr>
            </a:pPr>
            <a:r>
              <a:t>wa lā linaqimatika naṣabā</a:t>
            </a:r>
          </a:p>
          <a:p>
            <a:pPr>
              <a:spcAft>
                <a:spcPts val="1200"/>
              </a:spcAft>
            </a:pPr>
          </a:p>
          <a:p>
            <a:pPr algn="ctr">
              <a:defRPr sz="2800">
                <a:solidFill>
                  <a:srgbClr val="3E5E5C"/>
                </a:solidFill>
              </a:defRPr>
            </a:pPr>
            <a:r>
              <a:t>nor the object of Your vengeance,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أَوْ خَيْرٍ تَمُنُّ بِهِ عَلَيْهِمْ تَهْدِيهِمْ بِهِ إِلَيْكَ</a:t>
            </a:r>
          </a:p>
          <a:p>
            <a:pPr>
              <a:spcAft>
                <a:spcPts val="1200"/>
              </a:spcAft>
            </a:pPr>
          </a:p>
          <a:p>
            <a:pPr algn="ctr">
              <a:defRPr sz="2000" i="1">
                <a:solidFill>
                  <a:srgbClr val="898989"/>
                </a:solidFill>
              </a:defRPr>
            </a:pPr>
            <a:r>
              <a:t>aw khayrin tamunnu bihi `alayhim tahdīhim bihi ilayk</a:t>
            </a:r>
          </a:p>
          <a:p>
            <a:pPr>
              <a:spcAft>
                <a:spcPts val="1200"/>
              </a:spcAft>
            </a:pPr>
          </a:p>
          <a:p>
            <a:pPr algn="ctr">
              <a:defRPr sz="2800">
                <a:solidFill>
                  <a:srgbClr val="3E5E5C"/>
                </a:solidFill>
              </a:defRPr>
            </a:pPr>
            <a:r>
              <a:t>or good through which You art kind to them by guiding them to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مَهِّلْنِي، وَ نَفِّسْنِي</a:t>
            </a:r>
          </a:p>
          <a:p>
            <a:pPr>
              <a:spcAft>
                <a:spcPts val="1200"/>
              </a:spcAft>
            </a:pPr>
          </a:p>
          <a:p>
            <a:pPr algn="ctr">
              <a:defRPr sz="2000" i="1">
                <a:solidFill>
                  <a:srgbClr val="898989"/>
                </a:solidFill>
              </a:defRPr>
            </a:pPr>
            <a:r>
              <a:t>wa mahhilnī, wa naffisnī</a:t>
            </a:r>
          </a:p>
          <a:p>
            <a:pPr>
              <a:spcAft>
                <a:spcPts val="1200"/>
              </a:spcAft>
            </a:pPr>
          </a:p>
          <a:p>
            <a:pPr algn="ctr">
              <a:defRPr sz="2800">
                <a:solidFill>
                  <a:srgbClr val="3E5E5C"/>
                </a:solidFill>
              </a:defRPr>
            </a:pPr>
            <a:r>
              <a:t>respite me, comfort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أَقِلْنِيْ عَثْرَتِي</a:t>
            </a:r>
          </a:p>
          <a:p>
            <a:pPr>
              <a:spcAft>
                <a:spcPts val="1200"/>
              </a:spcAft>
            </a:pPr>
          </a:p>
          <a:p>
            <a:pPr algn="ctr">
              <a:defRPr sz="2000" i="1">
                <a:solidFill>
                  <a:srgbClr val="898989"/>
                </a:solidFill>
              </a:defRPr>
            </a:pPr>
            <a:r>
              <a:t>wa aqilnī `athratī</a:t>
            </a:r>
          </a:p>
          <a:p>
            <a:pPr>
              <a:spcAft>
                <a:spcPts val="1200"/>
              </a:spcAft>
            </a:pPr>
          </a:p>
          <a:p>
            <a:pPr algn="ctr">
              <a:defRPr sz="2800">
                <a:solidFill>
                  <a:srgbClr val="3E5E5C"/>
                </a:solidFill>
              </a:defRPr>
            </a:pPr>
            <a:r>
              <a:t>release me from my stumble,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تَبْتَلِيَنِّيْ بِبَلَاءٍ</a:t>
            </a:r>
          </a:p>
          <a:p>
            <a:pPr>
              <a:spcAft>
                <a:spcPts val="1200"/>
              </a:spcAft>
            </a:pPr>
          </a:p>
          <a:p>
            <a:pPr algn="ctr">
              <a:defRPr sz="2000" i="1">
                <a:solidFill>
                  <a:srgbClr val="898989"/>
                </a:solidFill>
              </a:defRPr>
            </a:pPr>
            <a:r>
              <a:t>wa lā tabtaliyannī bibala</a:t>
            </a:r>
          </a:p>
          <a:p>
            <a:pPr>
              <a:spcAft>
                <a:spcPts val="1200"/>
              </a:spcAft>
            </a:pPr>
          </a:p>
          <a:p>
            <a:pPr algn="ctr">
              <a:defRPr sz="2800">
                <a:solidFill>
                  <a:srgbClr val="3E5E5C"/>
                </a:solidFill>
              </a:defRPr>
            </a:pPr>
            <a:r>
              <a:t>and afflict me not with an affliction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عَلَى أَثَرِ بَلَاءٍ</a:t>
            </a:r>
          </a:p>
          <a:p>
            <a:pPr>
              <a:spcAft>
                <a:spcPts val="1200"/>
              </a:spcAft>
            </a:pPr>
          </a:p>
          <a:p>
            <a:pPr algn="ctr">
              <a:defRPr sz="2000" i="1">
                <a:solidFill>
                  <a:srgbClr val="898989"/>
                </a:solidFill>
              </a:defRPr>
            </a:pPr>
            <a:r>
              <a:t>`alā athari bala</a:t>
            </a:r>
          </a:p>
          <a:p>
            <a:pPr>
              <a:spcAft>
                <a:spcPts val="1200"/>
              </a:spcAft>
            </a:pPr>
          </a:p>
          <a:p>
            <a:pPr algn="ctr">
              <a:defRPr sz="2800">
                <a:solidFill>
                  <a:srgbClr val="3E5E5C"/>
                </a:solidFill>
              </a:defRPr>
            </a:pPr>
            <a:r>
              <a:t>in the wake of an affliction,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فَقَدْ تَرَى ضَعْفِي</a:t>
            </a:r>
          </a:p>
          <a:p>
            <a:pPr>
              <a:spcAft>
                <a:spcPts val="1200"/>
              </a:spcAft>
            </a:pPr>
          </a:p>
          <a:p>
            <a:pPr algn="ctr">
              <a:defRPr sz="2000" i="1">
                <a:solidFill>
                  <a:srgbClr val="898989"/>
                </a:solidFill>
              </a:defRPr>
            </a:pPr>
            <a:r>
              <a:t>faqad tarā ḍa`fī</a:t>
            </a:r>
          </a:p>
          <a:p>
            <a:pPr>
              <a:spcAft>
                <a:spcPts val="1200"/>
              </a:spcAft>
            </a:pPr>
          </a:p>
          <a:p>
            <a:pPr algn="ctr">
              <a:defRPr sz="2800">
                <a:solidFill>
                  <a:srgbClr val="3E5E5C"/>
                </a:solidFill>
              </a:defRPr>
            </a:pPr>
            <a:r>
              <a:t>for You hast seen my frailty,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قِلَّةَ حِيْلَتِي</a:t>
            </a:r>
          </a:p>
          <a:p>
            <a:pPr>
              <a:spcAft>
                <a:spcPts val="1200"/>
              </a:spcAft>
            </a:pPr>
          </a:p>
          <a:p>
            <a:pPr algn="ctr">
              <a:defRPr sz="2000" i="1">
                <a:solidFill>
                  <a:srgbClr val="898989"/>
                </a:solidFill>
              </a:defRPr>
            </a:pPr>
            <a:r>
              <a:t>wa qillata ḥīlatī</a:t>
            </a:r>
          </a:p>
          <a:p>
            <a:pPr>
              <a:spcAft>
                <a:spcPts val="1200"/>
              </a:spcAft>
            </a:pPr>
          </a:p>
          <a:p>
            <a:pPr algn="ctr">
              <a:defRPr sz="2800">
                <a:solidFill>
                  <a:srgbClr val="3E5E5C"/>
                </a:solidFill>
              </a:defRPr>
            </a:pPr>
            <a:r>
              <a:t>the paucity of my stratagems,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تَضَرُّعِيْ إِلَيْكَ</a:t>
            </a:r>
          </a:p>
          <a:p>
            <a:pPr>
              <a:spcAft>
                <a:spcPts val="1200"/>
              </a:spcAft>
            </a:pPr>
          </a:p>
          <a:p>
            <a:pPr algn="ctr">
              <a:defRPr sz="2000" i="1">
                <a:solidFill>
                  <a:srgbClr val="898989"/>
                </a:solidFill>
              </a:defRPr>
            </a:pPr>
            <a:r>
              <a:t>wa taḍarru`ī ilayk</a:t>
            </a:r>
          </a:p>
          <a:p>
            <a:pPr>
              <a:spcAft>
                <a:spcPts val="1200"/>
              </a:spcAft>
            </a:pPr>
          </a:p>
          <a:p>
            <a:pPr algn="ctr">
              <a:defRPr sz="2800">
                <a:solidFill>
                  <a:srgbClr val="3E5E5C"/>
                </a:solidFill>
              </a:defRPr>
            </a:pPr>
            <a:r>
              <a:t>and my pleading to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أَعُوذُ بِكَ اللَّهُمَّ الْيَوْمَ مِنْ غَضَبِكَ</a:t>
            </a:r>
          </a:p>
          <a:p>
            <a:pPr>
              <a:spcAft>
                <a:spcPts val="1200"/>
              </a:spcAft>
            </a:pPr>
          </a:p>
          <a:p>
            <a:pPr algn="ctr">
              <a:defRPr sz="2000" i="1">
                <a:solidFill>
                  <a:srgbClr val="898989"/>
                </a:solidFill>
              </a:defRPr>
            </a:pPr>
            <a:r>
              <a:t>a`ūdhu bikallāhummal yawma min ghaḍabik</a:t>
            </a:r>
          </a:p>
          <a:p>
            <a:pPr>
              <a:spcAft>
                <a:spcPts val="1200"/>
              </a:spcAft>
            </a:pPr>
          </a:p>
          <a:p>
            <a:pPr algn="ctr">
              <a:defRPr sz="2800">
                <a:solidFill>
                  <a:srgbClr val="3E5E5C"/>
                </a:solidFill>
              </a:defRPr>
            </a:pPr>
            <a:r>
              <a:t>I seek refuge in You today, my God, from Your wrath,</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أَعِذْنِي</a:t>
            </a:r>
          </a:p>
          <a:p>
            <a:pPr>
              <a:spcAft>
                <a:spcPts val="1200"/>
              </a:spcAft>
            </a:pPr>
          </a:p>
          <a:p>
            <a:pPr algn="ctr">
              <a:defRPr sz="2000" i="1">
                <a:solidFill>
                  <a:srgbClr val="898989"/>
                </a:solidFill>
              </a:defRPr>
            </a:pPr>
            <a:r>
              <a:t>faṣalli `alā muḥammadin wa-ālihi wa a`idhnī</a:t>
            </a:r>
          </a:p>
          <a:p>
            <a:pPr>
              <a:spcAft>
                <a:spcPts val="1200"/>
              </a:spcAft>
            </a:pPr>
          </a:p>
          <a:p>
            <a:pPr algn="ctr">
              <a:defRPr sz="2800">
                <a:solidFill>
                  <a:srgbClr val="3E5E5C"/>
                </a:solidFill>
              </a:defRPr>
            </a:pPr>
            <a:r>
              <a:t>so bless Muhammad and his Household and give me refuge!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5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أَسْتَجِيرُ بِكَ الْيَوْمَ مِنْ سَخَطِكَ</a:t>
            </a:r>
          </a:p>
          <a:p>
            <a:pPr>
              <a:spcAft>
                <a:spcPts val="1200"/>
              </a:spcAft>
            </a:pPr>
          </a:p>
          <a:p>
            <a:pPr algn="ctr">
              <a:defRPr sz="2000" i="1">
                <a:solidFill>
                  <a:srgbClr val="898989"/>
                </a:solidFill>
              </a:defRPr>
            </a:pPr>
            <a:r>
              <a:t>wa astajīru bikal yawma min sakhaṭik</a:t>
            </a:r>
          </a:p>
          <a:p>
            <a:pPr>
              <a:spcAft>
                <a:spcPts val="1200"/>
              </a:spcAft>
            </a:pPr>
          </a:p>
          <a:p>
            <a:pPr algn="ctr">
              <a:defRPr sz="2800">
                <a:solidFill>
                  <a:srgbClr val="3E5E5C"/>
                </a:solidFill>
              </a:defRPr>
            </a:pPr>
            <a:r>
              <a:t>I seek sanctuary in You today from Your displeasure,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أَوْ تَرْفَعُ لَهُمْ عِنْدَكَ دَرَجَةً</a:t>
            </a:r>
          </a:p>
          <a:p>
            <a:pPr>
              <a:spcAft>
                <a:spcPts val="1200"/>
              </a:spcAft>
            </a:pPr>
          </a:p>
          <a:p>
            <a:pPr algn="ctr">
              <a:defRPr sz="2000" i="1">
                <a:solidFill>
                  <a:srgbClr val="898989"/>
                </a:solidFill>
              </a:defRPr>
            </a:pPr>
            <a:r>
              <a:t>aw tar-fa`u lahum `indaka darajah</a:t>
            </a:r>
          </a:p>
          <a:p>
            <a:pPr>
              <a:spcAft>
                <a:spcPts val="1200"/>
              </a:spcAft>
            </a:pPr>
          </a:p>
          <a:p>
            <a:pPr algn="ctr">
              <a:defRPr sz="2800">
                <a:solidFill>
                  <a:srgbClr val="3E5E5C"/>
                </a:solidFill>
              </a:defRPr>
            </a:pPr>
            <a:r>
              <a:t>or raisest them up a degree with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أَجِرْنِي</a:t>
            </a:r>
          </a:p>
          <a:p>
            <a:pPr>
              <a:spcAft>
                <a:spcPts val="1200"/>
              </a:spcAft>
            </a:pPr>
          </a:p>
          <a:p>
            <a:pPr algn="ctr">
              <a:defRPr sz="2000" i="1">
                <a:solidFill>
                  <a:srgbClr val="898989"/>
                </a:solidFill>
              </a:defRPr>
            </a:pPr>
            <a:r>
              <a:t>faṣalli `alā muḥammadin wa-ālihi wa ajir-nī</a:t>
            </a:r>
          </a:p>
          <a:p>
            <a:pPr>
              <a:spcAft>
                <a:spcPts val="1200"/>
              </a:spcAft>
            </a:pPr>
          </a:p>
          <a:p>
            <a:pPr algn="ctr">
              <a:defRPr sz="2800">
                <a:solidFill>
                  <a:srgbClr val="3E5E5C"/>
                </a:solidFill>
              </a:defRPr>
            </a:pPr>
            <a:r>
              <a:t>so bless Muhammad and his Household, and give me sanctuary!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أَسْأَلُكَ أَمْنًا مِنْ عَذَابِكَ</a:t>
            </a:r>
          </a:p>
          <a:p>
            <a:pPr>
              <a:spcAft>
                <a:spcPts val="1200"/>
              </a:spcAft>
            </a:pPr>
          </a:p>
          <a:p>
            <a:pPr algn="ctr">
              <a:defRPr sz="2000" i="1">
                <a:solidFill>
                  <a:srgbClr val="898989"/>
                </a:solidFill>
              </a:defRPr>
            </a:pPr>
            <a:r>
              <a:t>wa as-aluka amnan min `adhābik</a:t>
            </a:r>
          </a:p>
          <a:p>
            <a:pPr>
              <a:spcAft>
                <a:spcPts val="1200"/>
              </a:spcAft>
            </a:pPr>
          </a:p>
          <a:p>
            <a:pPr algn="ctr">
              <a:defRPr sz="2800">
                <a:solidFill>
                  <a:srgbClr val="3E5E5C"/>
                </a:solidFill>
              </a:defRPr>
            </a:pPr>
            <a:r>
              <a:t>I ask You security from Your chastisement,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آمِنِّي</a:t>
            </a:r>
          </a:p>
          <a:p>
            <a:pPr>
              <a:spcAft>
                <a:spcPts val="1200"/>
              </a:spcAft>
            </a:pPr>
          </a:p>
          <a:p>
            <a:pPr algn="ctr">
              <a:defRPr sz="2000" i="1">
                <a:solidFill>
                  <a:srgbClr val="898989"/>
                </a:solidFill>
              </a:defRPr>
            </a:pPr>
            <a:r>
              <a:t>faṣalli `alā muḥammadin wa-ālihi wa-āminnī</a:t>
            </a:r>
          </a:p>
          <a:p>
            <a:pPr>
              <a:spcAft>
                <a:spcPts val="1200"/>
              </a:spcAft>
            </a:pPr>
          </a:p>
          <a:p>
            <a:pPr algn="ctr">
              <a:defRPr sz="2800">
                <a:solidFill>
                  <a:srgbClr val="3E5E5C"/>
                </a:solidFill>
              </a:defRPr>
            </a:pPr>
            <a:r>
              <a:t>so bless Muhammad and his Household, and give me security!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أَسْتَهْدِيْكَ</a:t>
            </a:r>
          </a:p>
          <a:p>
            <a:pPr>
              <a:spcAft>
                <a:spcPts val="1200"/>
              </a:spcAft>
            </a:pPr>
          </a:p>
          <a:p>
            <a:pPr algn="ctr">
              <a:defRPr sz="2000" i="1">
                <a:solidFill>
                  <a:srgbClr val="898989"/>
                </a:solidFill>
              </a:defRPr>
            </a:pPr>
            <a:r>
              <a:t>wa astahdīk</a:t>
            </a:r>
          </a:p>
          <a:p>
            <a:pPr>
              <a:spcAft>
                <a:spcPts val="1200"/>
              </a:spcAft>
            </a:pPr>
          </a:p>
          <a:p>
            <a:pPr algn="ctr">
              <a:defRPr sz="2800">
                <a:solidFill>
                  <a:srgbClr val="3E5E5C"/>
                </a:solidFill>
              </a:defRPr>
            </a:pPr>
            <a:r>
              <a:t>I seek guidance from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اهْدِنِي</a:t>
            </a:r>
          </a:p>
          <a:p>
            <a:pPr>
              <a:spcAft>
                <a:spcPts val="1200"/>
              </a:spcAft>
            </a:pPr>
          </a:p>
          <a:p>
            <a:pPr algn="ctr">
              <a:defRPr sz="2000" i="1">
                <a:solidFill>
                  <a:srgbClr val="898989"/>
                </a:solidFill>
              </a:defRPr>
            </a:pPr>
            <a:r>
              <a:t>faṣalli `alā muḥammadin wa-ālihi wahdinī</a:t>
            </a:r>
          </a:p>
          <a:p>
            <a:pPr>
              <a:spcAft>
                <a:spcPts val="1200"/>
              </a:spcAft>
            </a:pPr>
          </a:p>
          <a:p>
            <a:pPr algn="ctr">
              <a:defRPr sz="2800">
                <a:solidFill>
                  <a:srgbClr val="3E5E5C"/>
                </a:solidFill>
              </a:defRPr>
            </a:pPr>
            <a:r>
              <a:t>so bless Muhammad and his Household and guide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أَسْتَنْصِرُكَ</a:t>
            </a:r>
          </a:p>
          <a:p>
            <a:pPr>
              <a:spcAft>
                <a:spcPts val="1200"/>
              </a:spcAft>
            </a:pPr>
          </a:p>
          <a:p>
            <a:pPr algn="ctr">
              <a:defRPr sz="2000" i="1">
                <a:solidFill>
                  <a:srgbClr val="898989"/>
                </a:solidFill>
              </a:defRPr>
            </a:pPr>
            <a:r>
              <a:t>wa astanṣiruk</a:t>
            </a:r>
          </a:p>
          <a:p>
            <a:pPr>
              <a:spcAft>
                <a:spcPts val="1200"/>
              </a:spcAft>
            </a:pPr>
          </a:p>
          <a:p>
            <a:pPr algn="ctr">
              <a:defRPr sz="2800">
                <a:solidFill>
                  <a:srgbClr val="3E5E5C"/>
                </a:solidFill>
              </a:defRPr>
            </a:pPr>
            <a:r>
              <a:t>I seek help from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انْصُرْنِي</a:t>
            </a:r>
          </a:p>
          <a:p>
            <a:pPr>
              <a:spcAft>
                <a:spcPts val="1200"/>
              </a:spcAft>
            </a:pPr>
          </a:p>
          <a:p>
            <a:pPr algn="ctr">
              <a:defRPr sz="2000" i="1">
                <a:solidFill>
                  <a:srgbClr val="898989"/>
                </a:solidFill>
              </a:defRPr>
            </a:pPr>
            <a:r>
              <a:t>faṣalli `alā muḥammadin wa-ālihi wanṣur-nī</a:t>
            </a:r>
          </a:p>
          <a:p>
            <a:pPr>
              <a:spcAft>
                <a:spcPts val="1200"/>
              </a:spcAft>
            </a:pPr>
          </a:p>
          <a:p>
            <a:pPr algn="ctr">
              <a:defRPr sz="2800">
                <a:solidFill>
                  <a:srgbClr val="3E5E5C"/>
                </a:solidFill>
              </a:defRPr>
            </a:pPr>
            <a:r>
              <a:t>so bless Muhammad and his Household and help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أَسْتَرْحِمُكَ</a:t>
            </a:r>
          </a:p>
          <a:p>
            <a:pPr>
              <a:spcAft>
                <a:spcPts val="1200"/>
              </a:spcAft>
            </a:pPr>
          </a:p>
          <a:p>
            <a:pPr algn="ctr">
              <a:defRPr sz="2000" i="1">
                <a:solidFill>
                  <a:srgbClr val="898989"/>
                </a:solidFill>
              </a:defRPr>
            </a:pPr>
            <a:r>
              <a:t>wa astar-ḥimuk</a:t>
            </a:r>
          </a:p>
          <a:p>
            <a:pPr>
              <a:spcAft>
                <a:spcPts val="1200"/>
              </a:spcAft>
            </a:pPr>
          </a:p>
          <a:p>
            <a:pPr algn="ctr">
              <a:defRPr sz="2800">
                <a:solidFill>
                  <a:srgbClr val="3E5E5C"/>
                </a:solidFill>
              </a:defRPr>
            </a:pPr>
            <a:r>
              <a:t>I ask You for mercy,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ارْحَمْنِي</a:t>
            </a:r>
          </a:p>
          <a:p>
            <a:pPr>
              <a:spcAft>
                <a:spcPts val="1200"/>
              </a:spcAft>
            </a:pPr>
          </a:p>
          <a:p>
            <a:pPr algn="ctr">
              <a:defRPr sz="2000" i="1">
                <a:solidFill>
                  <a:srgbClr val="898989"/>
                </a:solidFill>
              </a:defRPr>
            </a:pPr>
            <a:r>
              <a:t>faṣalli `alā muḥammadin wa-ālihi war-ḥamnī</a:t>
            </a:r>
          </a:p>
          <a:p>
            <a:pPr>
              <a:spcAft>
                <a:spcPts val="1200"/>
              </a:spcAft>
            </a:pPr>
          </a:p>
          <a:p>
            <a:pPr algn="ctr">
              <a:defRPr sz="2800">
                <a:solidFill>
                  <a:srgbClr val="3E5E5C"/>
                </a:solidFill>
              </a:defRPr>
            </a:pPr>
            <a:r>
              <a:t>so bless Muhammad and his Household and have mercy upon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6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أَسْتَكْفِيكَ</a:t>
            </a:r>
          </a:p>
          <a:p>
            <a:pPr>
              <a:spcAft>
                <a:spcPts val="1200"/>
              </a:spcAft>
            </a:pPr>
          </a:p>
          <a:p>
            <a:pPr algn="ctr">
              <a:defRPr sz="2000" i="1">
                <a:solidFill>
                  <a:srgbClr val="898989"/>
                </a:solidFill>
              </a:defRPr>
            </a:pPr>
            <a:r>
              <a:t>wa astakfīk</a:t>
            </a:r>
          </a:p>
          <a:p>
            <a:pPr>
              <a:spcAft>
                <a:spcPts val="1200"/>
              </a:spcAft>
            </a:pPr>
          </a:p>
          <a:p>
            <a:pPr algn="ctr">
              <a:defRPr sz="2800">
                <a:solidFill>
                  <a:srgbClr val="3E5E5C"/>
                </a:solidFill>
              </a:defRPr>
            </a:pPr>
            <a:r>
              <a:t>I seek sufficiency from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أَوْ تُعْطِيهِمْ بِهِ خَيْرًا مِنْ خَيْرِ الدُّنْيَا وَ الْآخِرَةِ</a:t>
            </a:r>
          </a:p>
          <a:p>
            <a:pPr>
              <a:spcAft>
                <a:spcPts val="1200"/>
              </a:spcAft>
            </a:pPr>
          </a:p>
          <a:p>
            <a:pPr algn="ctr">
              <a:defRPr sz="2000" i="1">
                <a:solidFill>
                  <a:srgbClr val="898989"/>
                </a:solidFill>
              </a:defRPr>
            </a:pPr>
            <a:r>
              <a:t>aw tu`ṭīhim bihi khayran min khayrid dunyā wal-ākhirah</a:t>
            </a:r>
          </a:p>
          <a:p>
            <a:pPr>
              <a:spcAft>
                <a:spcPts val="1200"/>
              </a:spcAft>
            </a:pPr>
          </a:p>
          <a:p>
            <a:pPr algn="ctr">
              <a:defRPr sz="2800">
                <a:solidFill>
                  <a:srgbClr val="3E5E5C"/>
                </a:solidFill>
              </a:defRPr>
            </a:pPr>
            <a:r>
              <a:t>or givest them the good of this world or the next,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اكْفِنِي</a:t>
            </a:r>
          </a:p>
          <a:p>
            <a:pPr>
              <a:spcAft>
                <a:spcPts val="1200"/>
              </a:spcAft>
            </a:pPr>
          </a:p>
          <a:p>
            <a:pPr algn="ctr">
              <a:defRPr sz="2000" i="1">
                <a:solidFill>
                  <a:srgbClr val="898989"/>
                </a:solidFill>
              </a:defRPr>
            </a:pPr>
            <a:r>
              <a:t>faṣalli `alā muḥammadin wa-ālihi wakfinī</a:t>
            </a:r>
          </a:p>
          <a:p>
            <a:pPr>
              <a:spcAft>
                <a:spcPts val="1200"/>
              </a:spcAft>
            </a:pPr>
          </a:p>
          <a:p>
            <a:pPr algn="ctr">
              <a:defRPr sz="2800">
                <a:solidFill>
                  <a:srgbClr val="3E5E5C"/>
                </a:solidFill>
              </a:defRPr>
            </a:pPr>
            <a:r>
              <a:t>so bless Muhammad and his Household and suffice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أَسْتَرْزِقُكَ</a:t>
            </a:r>
          </a:p>
          <a:p>
            <a:pPr>
              <a:spcAft>
                <a:spcPts val="1200"/>
              </a:spcAft>
            </a:pPr>
          </a:p>
          <a:p>
            <a:pPr algn="ctr">
              <a:defRPr sz="2000" i="1">
                <a:solidFill>
                  <a:srgbClr val="898989"/>
                </a:solidFill>
              </a:defRPr>
            </a:pPr>
            <a:r>
              <a:t>wa astar-ziquk</a:t>
            </a:r>
          </a:p>
          <a:p>
            <a:pPr>
              <a:spcAft>
                <a:spcPts val="1200"/>
              </a:spcAft>
            </a:pPr>
          </a:p>
          <a:p>
            <a:pPr algn="ctr">
              <a:defRPr sz="2800">
                <a:solidFill>
                  <a:srgbClr val="3E5E5C"/>
                </a:solidFill>
              </a:defRPr>
            </a:pPr>
            <a:r>
              <a:t>I seek provision from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ارْزُقْنِي</a:t>
            </a:r>
          </a:p>
          <a:p>
            <a:pPr>
              <a:spcAft>
                <a:spcPts val="1200"/>
              </a:spcAft>
            </a:pPr>
          </a:p>
          <a:p>
            <a:pPr algn="ctr">
              <a:defRPr sz="2000" i="1">
                <a:solidFill>
                  <a:srgbClr val="898989"/>
                </a:solidFill>
              </a:defRPr>
            </a:pPr>
            <a:r>
              <a:t>faṣalli `alā muḥammadin wa-ālihi war-zuqnī</a:t>
            </a:r>
          </a:p>
          <a:p>
            <a:pPr>
              <a:spcAft>
                <a:spcPts val="1200"/>
              </a:spcAft>
            </a:pPr>
          </a:p>
          <a:p>
            <a:pPr algn="ctr">
              <a:defRPr sz="2800">
                <a:solidFill>
                  <a:srgbClr val="3E5E5C"/>
                </a:solidFill>
              </a:defRPr>
            </a:pPr>
            <a:r>
              <a:t>so bless Muhammad and his Household and provide for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أَسْتَعِينُكَ</a:t>
            </a:r>
          </a:p>
          <a:p>
            <a:pPr>
              <a:spcAft>
                <a:spcPts val="1200"/>
              </a:spcAft>
            </a:pPr>
          </a:p>
          <a:p>
            <a:pPr algn="ctr">
              <a:defRPr sz="2000" i="1">
                <a:solidFill>
                  <a:srgbClr val="898989"/>
                </a:solidFill>
              </a:defRPr>
            </a:pPr>
            <a:r>
              <a:t>wa asta`īnuk</a:t>
            </a:r>
          </a:p>
          <a:p>
            <a:pPr>
              <a:spcAft>
                <a:spcPts val="1200"/>
              </a:spcAft>
            </a:pPr>
          </a:p>
          <a:p>
            <a:pPr algn="ctr">
              <a:defRPr sz="2800">
                <a:solidFill>
                  <a:srgbClr val="3E5E5C"/>
                </a:solidFill>
              </a:defRPr>
            </a:pPr>
            <a:r>
              <a:t>I seek assistance from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أَعِنِّي</a:t>
            </a:r>
          </a:p>
          <a:p>
            <a:pPr>
              <a:spcAft>
                <a:spcPts val="1200"/>
              </a:spcAft>
            </a:pPr>
          </a:p>
          <a:p>
            <a:pPr algn="ctr">
              <a:defRPr sz="2000" i="1">
                <a:solidFill>
                  <a:srgbClr val="898989"/>
                </a:solidFill>
              </a:defRPr>
            </a:pPr>
            <a:r>
              <a:t>faṣalli `alā muḥammadin wa-ālihi wa a`innī</a:t>
            </a:r>
          </a:p>
          <a:p>
            <a:pPr>
              <a:spcAft>
                <a:spcPts val="1200"/>
              </a:spcAft>
            </a:pPr>
          </a:p>
          <a:p>
            <a:pPr algn="ctr">
              <a:defRPr sz="2800">
                <a:solidFill>
                  <a:srgbClr val="3E5E5C"/>
                </a:solidFill>
              </a:defRPr>
            </a:pPr>
            <a:r>
              <a:t>so bless Muhammad and his Household and assist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أَسْتَغْفِرُكَ لِمَا سَلَفَ مِنْ ذُنُوبِي</a:t>
            </a:r>
          </a:p>
          <a:p>
            <a:pPr>
              <a:spcAft>
                <a:spcPts val="1200"/>
              </a:spcAft>
            </a:pPr>
          </a:p>
          <a:p>
            <a:pPr algn="ctr">
              <a:defRPr sz="2000" i="1">
                <a:solidFill>
                  <a:srgbClr val="898989"/>
                </a:solidFill>
              </a:defRPr>
            </a:pPr>
            <a:r>
              <a:t>wa astaghfiruka limā salafa min dhunūbī</a:t>
            </a:r>
          </a:p>
          <a:p>
            <a:pPr>
              <a:spcAft>
                <a:spcPts val="1200"/>
              </a:spcAft>
            </a:pPr>
          </a:p>
          <a:p>
            <a:pPr algn="ctr">
              <a:defRPr sz="2800">
                <a:solidFill>
                  <a:srgbClr val="3E5E5C"/>
                </a:solidFill>
              </a:defRPr>
            </a:pPr>
            <a:r>
              <a:t>I pray forgiveness for my past sins,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اغْفِرْ لِي</a:t>
            </a:r>
          </a:p>
          <a:p>
            <a:pPr>
              <a:spcAft>
                <a:spcPts val="1200"/>
              </a:spcAft>
            </a:pPr>
          </a:p>
          <a:p>
            <a:pPr algn="ctr">
              <a:defRPr sz="2000" i="1">
                <a:solidFill>
                  <a:srgbClr val="898989"/>
                </a:solidFill>
              </a:defRPr>
            </a:pPr>
            <a:r>
              <a:t>faṣalli `alā muḥammadin wa-ālihi waghfir lī</a:t>
            </a:r>
          </a:p>
          <a:p>
            <a:pPr>
              <a:spcAft>
                <a:spcPts val="1200"/>
              </a:spcAft>
            </a:pPr>
          </a:p>
          <a:p>
            <a:pPr algn="ctr">
              <a:defRPr sz="2800">
                <a:solidFill>
                  <a:srgbClr val="3E5E5C"/>
                </a:solidFill>
              </a:defRPr>
            </a:pPr>
            <a:r>
              <a:t>so bless Muhammad and his Household and forgive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أَسْتَعْصِمُكَ</a:t>
            </a:r>
          </a:p>
          <a:p>
            <a:pPr>
              <a:spcAft>
                <a:spcPts val="1200"/>
              </a:spcAft>
            </a:pPr>
          </a:p>
          <a:p>
            <a:pPr algn="ctr">
              <a:defRPr sz="2000" i="1">
                <a:solidFill>
                  <a:srgbClr val="898989"/>
                </a:solidFill>
              </a:defRPr>
            </a:pPr>
            <a:r>
              <a:t>wa asta`ṣimuk</a:t>
            </a:r>
          </a:p>
          <a:p>
            <a:pPr>
              <a:spcAft>
                <a:spcPts val="1200"/>
              </a:spcAft>
            </a:pPr>
          </a:p>
          <a:p>
            <a:pPr algn="ctr">
              <a:defRPr sz="2800">
                <a:solidFill>
                  <a:srgbClr val="3E5E5C"/>
                </a:solidFill>
              </a:defRPr>
            </a:pPr>
            <a:r>
              <a:t>I ask You to preserve me from sin,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آلِهِ وَ اعْصِمْنِي</a:t>
            </a:r>
          </a:p>
          <a:p>
            <a:pPr>
              <a:spcAft>
                <a:spcPts val="1200"/>
              </a:spcAft>
            </a:pPr>
          </a:p>
          <a:p>
            <a:pPr algn="ctr">
              <a:defRPr sz="2000" i="1">
                <a:solidFill>
                  <a:srgbClr val="898989"/>
                </a:solidFill>
              </a:defRPr>
            </a:pPr>
            <a:r>
              <a:t>faṣalli `alā muḥammadin wa-ālihi wa`ṣimnī</a:t>
            </a:r>
          </a:p>
          <a:p>
            <a:pPr>
              <a:spcAft>
                <a:spcPts val="1200"/>
              </a:spcAft>
            </a:pPr>
          </a:p>
          <a:p>
            <a:pPr algn="ctr">
              <a:defRPr sz="2800">
                <a:solidFill>
                  <a:srgbClr val="3E5E5C"/>
                </a:solidFill>
              </a:defRPr>
            </a:pPr>
            <a:r>
              <a:t>so bless Muhammad and his Household and preserve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7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فَإِنِّيْ لَنْ أَعُودَ لِشَيْءٍ كَرِهْتَهُ مِنِّيْ إِنْ شِئْتَ ذَلِكَ</a:t>
            </a:r>
          </a:p>
          <a:p>
            <a:pPr>
              <a:spcAft>
                <a:spcPts val="1200"/>
              </a:spcAft>
            </a:pPr>
          </a:p>
          <a:p>
            <a:pPr algn="ctr">
              <a:defRPr sz="2000" i="1">
                <a:solidFill>
                  <a:srgbClr val="898989"/>
                </a:solidFill>
              </a:defRPr>
            </a:pPr>
            <a:r>
              <a:t>fa-innī lan a`ūda lishay-in karihtahu minnī in shi-ta dhalik</a:t>
            </a:r>
          </a:p>
          <a:p>
            <a:pPr>
              <a:spcAft>
                <a:spcPts val="1200"/>
              </a:spcAft>
            </a:pPr>
          </a:p>
          <a:p>
            <a:pPr algn="ctr">
              <a:defRPr sz="2800">
                <a:solidFill>
                  <a:srgbClr val="3E5E5C"/>
                </a:solidFill>
              </a:defRPr>
            </a:pPr>
            <a:r>
              <a:t>for I will not return to anything You dislikest from me, if You willest that!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أَنْ تُوَفِّرَ حَظِّيْ وَ نَصِيبِيْ مِنْهُ</a:t>
            </a:r>
          </a:p>
          <a:p>
            <a:pPr>
              <a:spcAft>
                <a:spcPts val="1200"/>
              </a:spcAft>
            </a:pPr>
          </a:p>
          <a:p>
            <a:pPr algn="ctr">
              <a:defRPr sz="2000" i="1">
                <a:solidFill>
                  <a:srgbClr val="898989"/>
                </a:solidFill>
              </a:defRPr>
            </a:pPr>
            <a:r>
              <a:t>an tuwaffira ḥaẓẓī wa naṣībī minh</a:t>
            </a:r>
          </a:p>
          <a:p>
            <a:pPr>
              <a:spcAft>
                <a:spcPts val="1200"/>
              </a:spcAft>
            </a:pPr>
          </a:p>
          <a:p>
            <a:pPr algn="ctr">
              <a:defRPr sz="2800">
                <a:solidFill>
                  <a:srgbClr val="3E5E5C"/>
                </a:solidFill>
              </a:defRPr>
            </a:pPr>
            <a:r>
              <a:t>that You givest me amply my share and allotment of it.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رَبِّ يَا رَبِّ يَا حَنَّانُ يَا مَنَّانُ</a:t>
            </a:r>
          </a:p>
          <a:p>
            <a:pPr>
              <a:spcAft>
                <a:spcPts val="1200"/>
              </a:spcAft>
            </a:pPr>
          </a:p>
          <a:p>
            <a:pPr algn="ctr">
              <a:defRPr sz="2000" i="1">
                <a:solidFill>
                  <a:srgbClr val="898989"/>
                </a:solidFill>
              </a:defRPr>
            </a:pPr>
            <a:r>
              <a:t>yā rabbi yā rabbi yā ḥannānu yā mannān</a:t>
            </a:r>
          </a:p>
          <a:p>
            <a:pPr>
              <a:spcAft>
                <a:spcPts val="1200"/>
              </a:spcAft>
            </a:pPr>
          </a:p>
          <a:p>
            <a:pPr algn="ctr">
              <a:defRPr sz="2800">
                <a:solidFill>
                  <a:srgbClr val="3E5E5C"/>
                </a:solidFill>
              </a:defRPr>
            </a:pPr>
            <a:r>
              <a:t>My Lord! My Lord! O All-loving! O All-kind!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ذَا الْجَلَالِ وَ الْإِكْرَامِ</a:t>
            </a:r>
          </a:p>
          <a:p>
            <a:pPr>
              <a:spcAft>
                <a:spcPts val="1200"/>
              </a:spcAft>
            </a:pPr>
          </a:p>
          <a:p>
            <a:pPr algn="ctr">
              <a:defRPr sz="2000" i="1">
                <a:solidFill>
                  <a:srgbClr val="898989"/>
                </a:solidFill>
              </a:defRPr>
            </a:pPr>
            <a:r>
              <a:t>yā dhal jalāli wal ikrām</a:t>
            </a:r>
          </a:p>
          <a:p>
            <a:pPr>
              <a:spcAft>
                <a:spcPts val="1200"/>
              </a:spcAft>
            </a:pPr>
          </a:p>
          <a:p>
            <a:pPr algn="ctr">
              <a:defRPr sz="2800">
                <a:solidFill>
                  <a:srgbClr val="3E5E5C"/>
                </a:solidFill>
              </a:defRPr>
            </a:pPr>
            <a:r>
              <a:t>O Possessor of majesty and munificence!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صَلِّ عَلَى مُحَمَّدٍ وَ آلِهِ</a:t>
            </a:r>
          </a:p>
          <a:p>
            <a:pPr>
              <a:spcAft>
                <a:spcPts val="1200"/>
              </a:spcAft>
            </a:pPr>
          </a:p>
          <a:p>
            <a:pPr algn="ctr">
              <a:defRPr sz="2000" i="1">
                <a:solidFill>
                  <a:srgbClr val="898989"/>
                </a:solidFill>
              </a:defRPr>
            </a:pPr>
            <a:r>
              <a:t>ṣalli `alā muḥammadin wa-ālih</a:t>
            </a:r>
          </a:p>
          <a:p>
            <a:pPr>
              <a:spcAft>
                <a:spcPts val="1200"/>
              </a:spcAft>
            </a:pPr>
          </a:p>
          <a:p>
            <a:pPr algn="ctr">
              <a:defRPr sz="2800">
                <a:solidFill>
                  <a:srgbClr val="3E5E5C"/>
                </a:solidFill>
              </a:defRPr>
            </a:pPr>
            <a:r>
              <a:t>Bless Muhammad and his Household,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اسْتَجِبْ لِيْ جَمِيعَ</a:t>
            </a:r>
          </a:p>
          <a:p>
            <a:pPr>
              <a:spcAft>
                <a:spcPts val="1200"/>
              </a:spcAft>
            </a:pPr>
          </a:p>
          <a:p>
            <a:pPr algn="ctr">
              <a:defRPr sz="2000" i="1">
                <a:solidFill>
                  <a:srgbClr val="898989"/>
                </a:solidFill>
              </a:defRPr>
            </a:pPr>
            <a:r>
              <a:t>wastajib lī jamī`</a:t>
            </a:r>
          </a:p>
          <a:p>
            <a:pPr>
              <a:spcAft>
                <a:spcPts val="1200"/>
              </a:spcAft>
            </a:pPr>
          </a:p>
          <a:p>
            <a:pPr algn="ctr">
              <a:defRPr sz="2800">
                <a:solidFill>
                  <a:srgbClr val="3E5E5C"/>
                </a:solidFill>
              </a:defRPr>
            </a:pPr>
            <a:r>
              <a:t>and grant me everything</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مَا سَأَلْتُكَ وَ طَلَبْتُ إِلَيْكَ</a:t>
            </a:r>
          </a:p>
          <a:p>
            <a:pPr>
              <a:spcAft>
                <a:spcPts val="1200"/>
              </a:spcAft>
            </a:pPr>
          </a:p>
          <a:p>
            <a:pPr algn="ctr">
              <a:defRPr sz="2000" i="1">
                <a:solidFill>
                  <a:srgbClr val="898989"/>
                </a:solidFill>
              </a:defRPr>
            </a:pPr>
            <a:r>
              <a:t>mā sa-altuka wa ṭalabtu ilayk</a:t>
            </a:r>
          </a:p>
          <a:p>
            <a:pPr>
              <a:spcAft>
                <a:spcPts val="1200"/>
              </a:spcAft>
            </a:pPr>
          </a:p>
          <a:p>
            <a:pPr algn="ctr">
              <a:defRPr sz="2800">
                <a:solidFill>
                  <a:srgbClr val="3E5E5C"/>
                </a:solidFill>
              </a:defRPr>
            </a:pPr>
            <a:r>
              <a:t>that I ask from You, seek from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رَغِبْتُ فِيهِ إِلَيْكَ</a:t>
            </a:r>
          </a:p>
          <a:p>
            <a:pPr>
              <a:spcAft>
                <a:spcPts val="1200"/>
              </a:spcAft>
            </a:pPr>
          </a:p>
          <a:p>
            <a:pPr algn="ctr">
              <a:defRPr sz="2000" i="1">
                <a:solidFill>
                  <a:srgbClr val="898989"/>
                </a:solidFill>
              </a:defRPr>
            </a:pPr>
            <a:r>
              <a:t>wa raghibtu fīhi ilayk</a:t>
            </a:r>
          </a:p>
          <a:p>
            <a:pPr>
              <a:spcAft>
                <a:spcPts val="1200"/>
              </a:spcAft>
            </a:pPr>
          </a:p>
          <a:p>
            <a:pPr algn="ctr">
              <a:defRPr sz="2800">
                <a:solidFill>
                  <a:srgbClr val="3E5E5C"/>
                </a:solidFill>
              </a:defRPr>
            </a:pPr>
            <a:r>
              <a:t>and beseech from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أَرِدْهُ وَ قَدِّرْهُ وَ اقْضِهِ وَ أَمْضِهِ</a:t>
            </a:r>
          </a:p>
          <a:p>
            <a:pPr>
              <a:spcAft>
                <a:spcPts val="1200"/>
              </a:spcAft>
            </a:pPr>
          </a:p>
          <a:p>
            <a:pPr algn="ctr">
              <a:defRPr sz="2000" i="1">
                <a:solidFill>
                  <a:srgbClr val="898989"/>
                </a:solidFill>
              </a:defRPr>
            </a:pPr>
            <a:r>
              <a:t>wa arid-hu wa qaddir-hu waqḍihi wa amḍih</a:t>
            </a:r>
          </a:p>
          <a:p>
            <a:pPr>
              <a:spcAft>
                <a:spcPts val="1200"/>
              </a:spcAft>
            </a:pPr>
          </a:p>
          <a:p>
            <a:pPr algn="ctr">
              <a:defRPr sz="2800">
                <a:solidFill>
                  <a:srgbClr val="3E5E5C"/>
                </a:solidFill>
              </a:defRPr>
            </a:pPr>
            <a:r>
              <a:t>Will it, ordain it, decree it, and accomplish it!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خِرْ لِيْ فِيمَا تَقْضِيْ مِنْهُ</a:t>
            </a:r>
          </a:p>
          <a:p>
            <a:pPr>
              <a:spcAft>
                <a:spcPts val="1200"/>
              </a:spcAft>
            </a:pPr>
          </a:p>
          <a:p>
            <a:pPr algn="ctr">
              <a:defRPr sz="2000" i="1">
                <a:solidFill>
                  <a:srgbClr val="898989"/>
                </a:solidFill>
              </a:defRPr>
            </a:pPr>
            <a:r>
              <a:t>wa khir lī fīmā taqḍī minh</a:t>
            </a:r>
          </a:p>
          <a:p>
            <a:pPr>
              <a:spcAft>
                <a:spcPts val="1200"/>
              </a:spcAft>
            </a:pPr>
          </a:p>
          <a:p>
            <a:pPr algn="ctr">
              <a:defRPr sz="2800">
                <a:solidFill>
                  <a:srgbClr val="3E5E5C"/>
                </a:solidFill>
              </a:defRPr>
            </a:pPr>
            <a:r>
              <a:t>Give me good in that of it which You decreest!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بَارِكْ لِيْ فِيْ ذَلِكَ</a:t>
            </a:r>
          </a:p>
          <a:p>
            <a:pPr>
              <a:spcAft>
                <a:spcPts val="1200"/>
              </a:spcAft>
            </a:pPr>
          </a:p>
          <a:p>
            <a:pPr algn="ctr">
              <a:defRPr sz="2000" i="1">
                <a:solidFill>
                  <a:srgbClr val="898989"/>
                </a:solidFill>
              </a:defRPr>
            </a:pPr>
            <a:r>
              <a:t>wa bārik lī fī dhalik</a:t>
            </a:r>
          </a:p>
          <a:p>
            <a:pPr>
              <a:spcAft>
                <a:spcPts val="1200"/>
              </a:spcAft>
            </a:pPr>
          </a:p>
          <a:p>
            <a:pPr algn="ctr">
              <a:defRPr sz="2800">
                <a:solidFill>
                  <a:srgbClr val="3E5E5C"/>
                </a:solidFill>
              </a:defRPr>
            </a:pPr>
            <a:r>
              <a:t>Bless me in that,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8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تَفَضَّلْ عَلَيَّ بِهِ</a:t>
            </a:r>
          </a:p>
          <a:p>
            <a:pPr>
              <a:spcAft>
                <a:spcPts val="1200"/>
              </a:spcAft>
            </a:pPr>
          </a:p>
          <a:p>
            <a:pPr algn="ctr">
              <a:defRPr sz="2000" i="1">
                <a:solidFill>
                  <a:srgbClr val="898989"/>
                </a:solidFill>
              </a:defRPr>
            </a:pPr>
            <a:r>
              <a:t>wa tafaḍḍal `alayya bih</a:t>
            </a:r>
          </a:p>
          <a:p>
            <a:pPr>
              <a:spcAft>
                <a:spcPts val="1200"/>
              </a:spcAft>
            </a:pPr>
          </a:p>
          <a:p>
            <a:pPr algn="ctr">
              <a:defRPr sz="2800">
                <a:solidFill>
                  <a:srgbClr val="3E5E5C"/>
                </a:solidFill>
              </a:defRPr>
            </a:pPr>
            <a:r>
              <a:t>be gratuitously bountiful toward me through it,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أَسْأَلُكَ اللَّهُمَّ بِأَنَّ</a:t>
            </a:r>
          </a:p>
          <a:p>
            <a:pPr>
              <a:spcAft>
                <a:spcPts val="1200"/>
              </a:spcAft>
            </a:pPr>
          </a:p>
          <a:p>
            <a:pPr algn="ctr">
              <a:defRPr sz="2000" i="1">
                <a:solidFill>
                  <a:srgbClr val="898989"/>
                </a:solidFill>
              </a:defRPr>
            </a:pPr>
            <a:r>
              <a:t>wa as-alukallāhumma bi-ann</a:t>
            </a:r>
          </a:p>
          <a:p>
            <a:pPr>
              <a:spcAft>
                <a:spcPts val="1200"/>
              </a:spcAft>
            </a:pPr>
          </a:p>
          <a:p>
            <a:pPr algn="ctr">
              <a:defRPr sz="2800">
                <a:solidFill>
                  <a:srgbClr val="3E5E5C"/>
                </a:solidFill>
              </a:defRPr>
            </a:pPr>
            <a:r>
              <a:t>And I ask You, O God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9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أَسْعِدْنِيْ بِمَا تُعْطِينِيْ مِنْهُ</a:t>
            </a:r>
          </a:p>
          <a:p>
            <a:pPr>
              <a:spcAft>
                <a:spcPts val="1200"/>
              </a:spcAft>
            </a:pPr>
          </a:p>
          <a:p>
            <a:pPr algn="ctr">
              <a:defRPr sz="2000" i="1">
                <a:solidFill>
                  <a:srgbClr val="898989"/>
                </a:solidFill>
              </a:defRPr>
            </a:pPr>
            <a:r>
              <a:t>wa as`idnī bimā tu`ṭīnī minh</a:t>
            </a:r>
          </a:p>
          <a:p>
            <a:pPr>
              <a:spcAft>
                <a:spcPts val="1200"/>
              </a:spcAft>
            </a:pPr>
          </a:p>
          <a:p>
            <a:pPr algn="ctr">
              <a:defRPr sz="2800">
                <a:solidFill>
                  <a:srgbClr val="3E5E5C"/>
                </a:solidFill>
              </a:defRPr>
            </a:pPr>
            <a:r>
              <a:t>make me happy in that of it which You givest to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9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زِدْنِيْ مِنْ فَضْلِكَ</a:t>
            </a:r>
          </a:p>
          <a:p>
            <a:pPr>
              <a:spcAft>
                <a:spcPts val="1200"/>
              </a:spcAft>
            </a:pPr>
          </a:p>
          <a:p>
            <a:pPr algn="ctr">
              <a:defRPr sz="2000" i="1">
                <a:solidFill>
                  <a:srgbClr val="898989"/>
                </a:solidFill>
              </a:defRPr>
            </a:pPr>
            <a:r>
              <a:t>wa zidnī min faḍlik</a:t>
            </a:r>
          </a:p>
          <a:p>
            <a:pPr>
              <a:spcAft>
                <a:spcPts val="1200"/>
              </a:spcAft>
            </a:pPr>
          </a:p>
          <a:p>
            <a:pPr algn="ctr">
              <a:defRPr sz="2800">
                <a:solidFill>
                  <a:srgbClr val="3E5E5C"/>
                </a:solidFill>
              </a:defRPr>
            </a:pPr>
            <a:r>
              <a:t>and increase me in Your bounty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9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سَعَةِ مَا عِنْدَكَ</a:t>
            </a:r>
          </a:p>
          <a:p>
            <a:pPr>
              <a:spcAft>
                <a:spcPts val="1200"/>
              </a:spcAft>
            </a:pPr>
          </a:p>
          <a:p>
            <a:pPr algn="ctr">
              <a:defRPr sz="2000" i="1">
                <a:solidFill>
                  <a:srgbClr val="898989"/>
                </a:solidFill>
              </a:defRPr>
            </a:pPr>
            <a:r>
              <a:t>wa sa`ati mā `indak</a:t>
            </a:r>
          </a:p>
          <a:p>
            <a:pPr>
              <a:spcAft>
                <a:spcPts val="1200"/>
              </a:spcAft>
            </a:pPr>
          </a:p>
          <a:p>
            <a:pPr algn="ctr">
              <a:defRPr sz="2800">
                <a:solidFill>
                  <a:srgbClr val="3E5E5C"/>
                </a:solidFill>
              </a:defRPr>
            </a:pPr>
            <a:r>
              <a:t>and the plenty of what is with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9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فَإِنَّكَ وَاسِعٌ كَرِيمٌ</a:t>
            </a:r>
          </a:p>
          <a:p>
            <a:pPr>
              <a:spcAft>
                <a:spcPts val="1200"/>
              </a:spcAft>
            </a:pPr>
          </a:p>
          <a:p>
            <a:pPr algn="ctr">
              <a:defRPr sz="2000" i="1">
                <a:solidFill>
                  <a:srgbClr val="898989"/>
                </a:solidFill>
              </a:defRPr>
            </a:pPr>
            <a:r>
              <a:t>fa-innaka wāsi`un karīm</a:t>
            </a:r>
          </a:p>
          <a:p>
            <a:pPr>
              <a:spcAft>
                <a:spcPts val="1200"/>
              </a:spcAft>
            </a:pPr>
          </a:p>
          <a:p>
            <a:pPr algn="ctr">
              <a:defRPr sz="2800">
                <a:solidFill>
                  <a:srgbClr val="3E5E5C"/>
                </a:solidFill>
              </a:defRPr>
            </a:pPr>
            <a:r>
              <a:t>for You art Boundless, Generous!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9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صِلْ ذٰلِكَ بِخَيْرِ الْآخِرَةِ وَ نَعِيمِهَا</a:t>
            </a:r>
          </a:p>
          <a:p>
            <a:pPr>
              <a:spcAft>
                <a:spcPts val="1200"/>
              </a:spcAft>
            </a:pPr>
          </a:p>
          <a:p>
            <a:pPr algn="ctr">
              <a:defRPr sz="2000" i="1">
                <a:solidFill>
                  <a:srgbClr val="898989"/>
                </a:solidFill>
              </a:defRPr>
            </a:pPr>
            <a:r>
              <a:t>wa ṣil dhālika bikhayril-ākhirati wa na`īmihā</a:t>
            </a:r>
          </a:p>
          <a:p>
            <a:pPr>
              <a:spcAft>
                <a:spcPts val="1200"/>
              </a:spcAft>
            </a:pPr>
          </a:p>
          <a:p>
            <a:pPr algn="ctr">
              <a:defRPr sz="2800">
                <a:solidFill>
                  <a:srgbClr val="3E5E5C"/>
                </a:solidFill>
              </a:defRPr>
            </a:pPr>
            <a:r>
              <a:t>And link that to the good and the bliss of the next world,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9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أَرْحَمَ الرَّاحِمِيْنَ</a:t>
            </a:r>
          </a:p>
          <a:p>
            <a:pPr>
              <a:spcAft>
                <a:spcPts val="1200"/>
              </a:spcAft>
            </a:pPr>
          </a:p>
          <a:p>
            <a:pPr algn="ctr">
              <a:defRPr sz="2000" i="1">
                <a:solidFill>
                  <a:srgbClr val="898989"/>
                </a:solidFill>
              </a:defRPr>
            </a:pPr>
            <a:r>
              <a:t>yā ar-ḥamar rāḥimīn</a:t>
            </a:r>
          </a:p>
          <a:p>
            <a:pPr>
              <a:spcAft>
                <a:spcPts val="1200"/>
              </a:spcAft>
            </a:pPr>
          </a:p>
          <a:p>
            <a:pPr algn="ctr">
              <a:defRPr sz="2800">
                <a:solidFill>
                  <a:srgbClr val="3E5E5C"/>
                </a:solidFill>
              </a:defRPr>
            </a:pPr>
            <a:r>
              <a:t>O Most Merciful of the merciful!</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19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2080260"/>
            <a:ext cx="8229600" cy="2743200"/>
          </a:xfrm>
          <a:prstGeom prst="rect">
            <a:avLst/>
          </a:prstGeom>
          <a:noFill/>
        </p:spPr>
        <p:txBody>
          <a:bodyPr wrap="square" anchor="ctr">
            <a:spAutoFit/>
          </a:bodyPr>
          <a:lstStyle/>
          <a:p>
            <a:pPr algn="ctr">
              <a:defRPr sz="3600">
                <a:solidFill>
                  <a:srgbClr val="3E5E5C"/>
                </a:solidFill>
              </a:defRPr>
            </a:pPr>
            <a:r>
              <a:t>Then you supplicate as seems proper to you and you call down blessings on Muhammed and his Household one thousand times. this is what he used to do (upon him be peace).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صَلِّ عَلَى مُحَمَّدٍ وَ آلِ مُحَمَّدٍ</a:t>
            </a:r>
          </a:p>
          <a:p>
            <a:pPr>
              <a:spcAft>
                <a:spcPts val="1200"/>
              </a:spcAft>
            </a:pPr>
          </a:p>
          <a:p>
            <a:pPr algn="ctr">
              <a:defRPr sz="2000" i="1">
                <a:solidFill>
                  <a:srgbClr val="898989"/>
                </a:solidFill>
              </a:defRPr>
            </a:pPr>
            <a:r>
              <a:t>allāhumma ṣalli `alā muḥammadin wa āli muḥammad</a:t>
            </a:r>
          </a:p>
          <a:p>
            <a:pPr>
              <a:spcAft>
                <a:spcPts val="1200"/>
              </a:spcAft>
            </a:pPr>
          </a:p>
          <a:p>
            <a:pPr algn="ctr">
              <a:defRPr sz="2800">
                <a:solidFill>
                  <a:srgbClr val="3E5E5C"/>
                </a:solidFill>
              </a:defRPr>
            </a:pPr>
            <a:r>
              <a:t>O' Allāh send Your blessings on Muhammad and the family of Muhammad.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لَكَ الْمُلْكَ وَ الْحَمْدَ</a:t>
            </a:r>
          </a:p>
          <a:p>
            <a:pPr>
              <a:spcAft>
                <a:spcPts val="1200"/>
              </a:spcAft>
            </a:pPr>
          </a:p>
          <a:p>
            <a:pPr algn="ctr">
              <a:defRPr sz="2000" i="1">
                <a:solidFill>
                  <a:srgbClr val="898989"/>
                </a:solidFill>
              </a:defRPr>
            </a:pPr>
            <a:r>
              <a:t>lakal mulka wal ḥamd</a:t>
            </a:r>
          </a:p>
          <a:p>
            <a:pPr>
              <a:spcAft>
                <a:spcPts val="1200"/>
              </a:spcAft>
            </a:pPr>
          </a:p>
          <a:p>
            <a:pPr algn="ctr">
              <a:defRPr sz="2800">
                <a:solidFill>
                  <a:srgbClr val="3E5E5C"/>
                </a:solidFill>
              </a:defRPr>
            </a:pPr>
            <a:r>
              <a:t>for Thine is the kingdom and the praise;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لَا إِلَهَ إِلَّا أَنْتَ</a:t>
            </a:r>
          </a:p>
          <a:p>
            <a:pPr>
              <a:spcAft>
                <a:spcPts val="1200"/>
              </a:spcAft>
            </a:pPr>
          </a:p>
          <a:p>
            <a:pPr algn="ctr">
              <a:defRPr sz="2000" i="1">
                <a:solidFill>
                  <a:srgbClr val="898989"/>
                </a:solidFill>
              </a:defRPr>
            </a:pPr>
            <a:r>
              <a:t>lā ilaha illā ant</a:t>
            </a:r>
          </a:p>
          <a:p>
            <a:pPr>
              <a:spcAft>
                <a:spcPts val="1200"/>
              </a:spcAft>
            </a:pPr>
          </a:p>
          <a:p>
            <a:pPr algn="ctr">
              <a:defRPr sz="2800">
                <a:solidFill>
                  <a:srgbClr val="3E5E5C"/>
                </a:solidFill>
              </a:defRPr>
            </a:pPr>
            <a:r>
              <a:t>there is no god but You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أَنْ تُصَلِّيَ عَلَى مُحَمَّدٍ</a:t>
            </a:r>
          </a:p>
          <a:p>
            <a:pPr>
              <a:spcAft>
                <a:spcPts val="1200"/>
              </a:spcAft>
            </a:pPr>
          </a:p>
          <a:p>
            <a:pPr algn="ctr">
              <a:defRPr sz="2000" i="1">
                <a:solidFill>
                  <a:srgbClr val="898989"/>
                </a:solidFill>
              </a:defRPr>
            </a:pPr>
            <a:r>
              <a:t>an tuṣalliya `alā muḥammad</a:t>
            </a:r>
          </a:p>
          <a:p>
            <a:pPr>
              <a:spcAft>
                <a:spcPts val="1200"/>
              </a:spcAft>
            </a:pPr>
          </a:p>
          <a:p>
            <a:pPr algn="ctr">
              <a:defRPr sz="2800">
                <a:solidFill>
                  <a:srgbClr val="3E5E5C"/>
                </a:solidFill>
              </a:defRPr>
            </a:pPr>
            <a:r>
              <a:t>that You blessest Muhammad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عَبْدِكَ وَ رَسُولِكَ</a:t>
            </a:r>
          </a:p>
          <a:p>
            <a:pPr>
              <a:spcAft>
                <a:spcPts val="1200"/>
              </a:spcAft>
            </a:pPr>
          </a:p>
          <a:p>
            <a:pPr algn="ctr">
              <a:defRPr sz="2000" i="1">
                <a:solidFill>
                  <a:srgbClr val="898989"/>
                </a:solidFill>
              </a:defRPr>
            </a:pPr>
            <a:r>
              <a:t>`abdika wa rasūlik</a:t>
            </a:r>
          </a:p>
          <a:p>
            <a:pPr>
              <a:spcAft>
                <a:spcPts val="1200"/>
              </a:spcAft>
            </a:pPr>
          </a:p>
          <a:p>
            <a:pPr algn="ctr">
              <a:defRPr sz="2800">
                <a:solidFill>
                  <a:srgbClr val="3E5E5C"/>
                </a:solidFill>
              </a:defRPr>
            </a:pPr>
            <a:r>
              <a:t>Your servant and Your messenger,</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حَبِيبِكَ وَ صِفْوَتِكَ</a:t>
            </a:r>
          </a:p>
          <a:p>
            <a:pPr>
              <a:spcAft>
                <a:spcPts val="1200"/>
              </a:spcAft>
            </a:pPr>
          </a:p>
          <a:p>
            <a:pPr algn="ctr">
              <a:defRPr sz="2000" i="1">
                <a:solidFill>
                  <a:srgbClr val="898989"/>
                </a:solidFill>
              </a:defRPr>
            </a:pPr>
            <a:r>
              <a:t>wa ḥabībika wa ṣifwatik</a:t>
            </a:r>
          </a:p>
          <a:p>
            <a:pPr>
              <a:spcAft>
                <a:spcPts val="1200"/>
              </a:spcAft>
            </a:pPr>
          </a:p>
          <a:p>
            <a:pPr algn="ctr">
              <a:defRPr sz="2800">
                <a:solidFill>
                  <a:srgbClr val="3E5E5C"/>
                </a:solidFill>
              </a:defRPr>
            </a:pPr>
            <a:r>
              <a:t>Your beloved and Your selected friend,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خِيَرَتِكَ مِنْ خَلْقِكَ</a:t>
            </a:r>
          </a:p>
          <a:p>
            <a:pPr>
              <a:spcAft>
                <a:spcPts val="1200"/>
              </a:spcAft>
            </a:pPr>
          </a:p>
          <a:p>
            <a:pPr algn="ctr">
              <a:defRPr sz="2000" i="1">
                <a:solidFill>
                  <a:srgbClr val="898989"/>
                </a:solidFill>
              </a:defRPr>
            </a:pPr>
            <a:r>
              <a:t>wa khiyaratika min khalqik</a:t>
            </a:r>
          </a:p>
          <a:p>
            <a:pPr>
              <a:spcAft>
                <a:spcPts val="1200"/>
              </a:spcAft>
            </a:pPr>
          </a:p>
          <a:p>
            <a:pPr algn="ctr">
              <a:defRPr sz="2800">
                <a:solidFill>
                  <a:srgbClr val="3E5E5C"/>
                </a:solidFill>
              </a:defRPr>
            </a:pPr>
            <a:r>
              <a:t>Your chosen from among Your creation,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عَلَى آلِ مُحَمَّدٍ الْأَبْرَارِ الطَّاهِرِينَ الْأَخْيَارِ</a:t>
            </a:r>
          </a:p>
          <a:p>
            <a:pPr>
              <a:spcAft>
                <a:spcPts val="1200"/>
              </a:spcAft>
            </a:pPr>
          </a:p>
          <a:p>
            <a:pPr algn="ctr">
              <a:defRPr sz="2000" i="1">
                <a:solidFill>
                  <a:srgbClr val="898989"/>
                </a:solidFill>
              </a:defRPr>
            </a:pPr>
            <a:r>
              <a:t>wa `alā-āli muḥammadinil abrāriṭ ṭāhirīnal akhyār</a:t>
            </a:r>
          </a:p>
          <a:p>
            <a:pPr>
              <a:spcAft>
                <a:spcPts val="1200"/>
              </a:spcAft>
            </a:pPr>
          </a:p>
          <a:p>
            <a:pPr algn="ctr">
              <a:defRPr sz="2800">
                <a:solidFill>
                  <a:srgbClr val="3E5E5C"/>
                </a:solidFill>
              </a:defRPr>
            </a:pPr>
            <a:r>
              <a:t>and the Household of Muhammad, the pious, the pure, the chosen,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صَلَاةً لَا يَقْوَى عَلَى إِحْصَائِهَا إِلَّا أَنْتَ</a:t>
            </a:r>
          </a:p>
          <a:p>
            <a:pPr>
              <a:spcAft>
                <a:spcPts val="1200"/>
              </a:spcAft>
            </a:pPr>
          </a:p>
          <a:p>
            <a:pPr algn="ctr">
              <a:defRPr sz="2000" i="1">
                <a:solidFill>
                  <a:srgbClr val="898989"/>
                </a:solidFill>
              </a:defRPr>
            </a:pPr>
            <a:r>
              <a:t>ṣalātan lā yaqwā `alā iḥṣā-ihā illā ant</a:t>
            </a:r>
          </a:p>
          <a:p>
            <a:pPr>
              <a:spcAft>
                <a:spcPts val="1200"/>
              </a:spcAft>
            </a:pPr>
          </a:p>
          <a:p>
            <a:pPr algn="ctr">
              <a:defRPr sz="2800">
                <a:solidFill>
                  <a:srgbClr val="3E5E5C"/>
                </a:solidFill>
              </a:defRPr>
            </a:pPr>
            <a:r>
              <a:t>with a blessing no one has strength to count but Thou,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أَنْ تُشْرِكَنَا فِي</a:t>
            </a:r>
          </a:p>
          <a:p>
            <a:pPr>
              <a:spcAft>
                <a:spcPts val="1200"/>
              </a:spcAft>
            </a:pPr>
          </a:p>
          <a:p>
            <a:pPr algn="ctr">
              <a:defRPr sz="2000" i="1">
                <a:solidFill>
                  <a:srgbClr val="898989"/>
                </a:solidFill>
              </a:defRPr>
            </a:pPr>
            <a:r>
              <a:t>wa an tushrikanā fī</a:t>
            </a:r>
          </a:p>
          <a:p>
            <a:pPr>
              <a:spcAft>
                <a:spcPts val="1200"/>
              </a:spcAft>
            </a:pPr>
          </a:p>
          <a:p>
            <a:pPr algn="ctr">
              <a:defRPr sz="2800">
                <a:solidFill>
                  <a:srgbClr val="3E5E5C"/>
                </a:solidFill>
              </a:defRPr>
            </a:pPr>
            <a:r>
              <a:t>that You associatest us with</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صَالِحِ مَنْ دَعَاكَ فِيْ هَذَا الْيَوْمِ</a:t>
            </a:r>
          </a:p>
          <a:p>
            <a:pPr>
              <a:spcAft>
                <a:spcPts val="1200"/>
              </a:spcAft>
            </a:pPr>
          </a:p>
          <a:p>
            <a:pPr algn="ctr">
              <a:defRPr sz="2000" i="1">
                <a:solidFill>
                  <a:srgbClr val="898989"/>
                </a:solidFill>
              </a:defRPr>
            </a:pPr>
            <a:r>
              <a:t>ṣāliḥi man da`āka fī hadhal yawm</a:t>
            </a:r>
          </a:p>
          <a:p>
            <a:pPr>
              <a:spcAft>
                <a:spcPts val="1200"/>
              </a:spcAft>
            </a:pPr>
          </a:p>
          <a:p>
            <a:pPr algn="ctr">
              <a:defRPr sz="2800">
                <a:solidFill>
                  <a:srgbClr val="3E5E5C"/>
                </a:solidFill>
              </a:defRPr>
            </a:pPr>
            <a:r>
              <a:t>the most righteous of those who supplicate You today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بِسْمِ اللَّـهِ الرَّحْمَـٰنِ الرَّحِيمِ</a:t>
            </a:r>
          </a:p>
          <a:p>
            <a:pPr>
              <a:spcAft>
                <a:spcPts val="1200"/>
              </a:spcAft>
            </a:pPr>
          </a:p>
          <a:p>
            <a:pPr algn="ctr">
              <a:defRPr sz="2000" i="1">
                <a:solidFill>
                  <a:srgbClr val="898989"/>
                </a:solidFill>
              </a:defRPr>
            </a:pPr>
            <a:r>
              <a:t>bismillāhir raḥmānir raḥīm</a:t>
            </a:r>
          </a:p>
          <a:p>
            <a:pPr>
              <a:spcAft>
                <a:spcPts val="1200"/>
              </a:spcAft>
            </a:pPr>
          </a:p>
          <a:p>
            <a:pPr algn="ctr">
              <a:defRPr sz="2800">
                <a:solidFill>
                  <a:srgbClr val="3E5E5C"/>
                </a:solidFill>
              </a:defRPr>
            </a:pPr>
            <a:r>
              <a:t>In the Name of Allāh,the All-beneficent, the All-merciful.</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مِنْ عِبَادِكَ الْمُؤْمِنِيْنَ</a:t>
            </a:r>
          </a:p>
          <a:p>
            <a:pPr>
              <a:spcAft>
                <a:spcPts val="1200"/>
              </a:spcAft>
            </a:pPr>
          </a:p>
          <a:p>
            <a:pPr algn="ctr">
              <a:defRPr sz="2000" i="1">
                <a:solidFill>
                  <a:srgbClr val="898989"/>
                </a:solidFill>
              </a:defRPr>
            </a:pPr>
            <a:r>
              <a:t>min `ibādikal mu-minīn</a:t>
            </a:r>
          </a:p>
          <a:p>
            <a:pPr>
              <a:spcAft>
                <a:spcPts val="1200"/>
              </a:spcAft>
            </a:pPr>
          </a:p>
          <a:p>
            <a:pPr algn="ctr">
              <a:defRPr sz="2800">
                <a:solidFill>
                  <a:srgbClr val="3E5E5C"/>
                </a:solidFill>
              </a:defRPr>
            </a:pPr>
            <a:r>
              <a:t>of Your faithful servants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رَبَّ الْعَالَمِيْنَ</a:t>
            </a:r>
          </a:p>
          <a:p>
            <a:pPr>
              <a:spcAft>
                <a:spcPts val="1200"/>
              </a:spcAft>
            </a:pPr>
          </a:p>
          <a:p>
            <a:pPr algn="ctr">
              <a:defRPr sz="2000" i="1">
                <a:solidFill>
                  <a:srgbClr val="898989"/>
                </a:solidFill>
              </a:defRPr>
            </a:pPr>
            <a:r>
              <a:t>yā rabbal `ālamīn</a:t>
            </a:r>
          </a:p>
          <a:p>
            <a:pPr>
              <a:spcAft>
                <a:spcPts val="1200"/>
              </a:spcAft>
            </a:pPr>
          </a:p>
          <a:p>
            <a:pPr algn="ctr">
              <a:defRPr sz="2800">
                <a:solidFill>
                  <a:srgbClr val="3E5E5C"/>
                </a:solidFill>
              </a:defRPr>
            </a:pPr>
            <a:r>
              <a:t>- O Lord of the worlds!—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أَنْ تَغْفِرَ لَنَا وَ لَهُمْ</a:t>
            </a:r>
          </a:p>
          <a:p>
            <a:pPr>
              <a:spcAft>
                <a:spcPts val="1200"/>
              </a:spcAft>
            </a:pPr>
          </a:p>
          <a:p>
            <a:pPr algn="ctr">
              <a:defRPr sz="2000" i="1">
                <a:solidFill>
                  <a:srgbClr val="898989"/>
                </a:solidFill>
              </a:defRPr>
            </a:pPr>
            <a:r>
              <a:t>wa an taghfira lanā wa lahum</a:t>
            </a:r>
          </a:p>
          <a:p>
            <a:pPr>
              <a:spcAft>
                <a:spcPts val="1200"/>
              </a:spcAft>
            </a:pPr>
          </a:p>
          <a:p>
            <a:pPr algn="ctr">
              <a:defRPr sz="2800">
                <a:solidFill>
                  <a:srgbClr val="3E5E5C"/>
                </a:solidFill>
              </a:defRPr>
            </a:pPr>
            <a:r>
              <a:t>and that You forgivest us and them!</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إِنَّكَ عَلَى كُلِّ شَيْءٍ قَدِيرٌ</a:t>
            </a:r>
          </a:p>
          <a:p>
            <a:pPr>
              <a:spcAft>
                <a:spcPts val="1200"/>
              </a:spcAft>
            </a:pPr>
          </a:p>
          <a:p>
            <a:pPr algn="ctr">
              <a:defRPr sz="2000" i="1">
                <a:solidFill>
                  <a:srgbClr val="898989"/>
                </a:solidFill>
              </a:defRPr>
            </a:pPr>
            <a:r>
              <a:t>innaka `alā kulli shay-in qadīr</a:t>
            </a:r>
          </a:p>
          <a:p>
            <a:pPr>
              <a:spcAft>
                <a:spcPts val="1200"/>
              </a:spcAft>
            </a:pPr>
          </a:p>
          <a:p>
            <a:pPr algn="ctr">
              <a:defRPr sz="2800">
                <a:solidFill>
                  <a:srgbClr val="3E5E5C"/>
                </a:solidFill>
              </a:defRPr>
            </a:pPr>
            <a:r>
              <a:t>"Surely You art powerful over everything" (3:26).</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إِلَيْكَ تَعَمَّدْتُ بِحَاجَتِي</a:t>
            </a:r>
          </a:p>
          <a:p>
            <a:pPr>
              <a:spcAft>
                <a:spcPts val="1200"/>
              </a:spcAft>
            </a:pPr>
          </a:p>
          <a:p>
            <a:pPr algn="ctr">
              <a:defRPr sz="2000" i="1">
                <a:solidFill>
                  <a:srgbClr val="898989"/>
                </a:solidFill>
              </a:defRPr>
            </a:pPr>
            <a:r>
              <a:t>allāhumma ilayka ta`ammadtu biḥājatī</a:t>
            </a:r>
          </a:p>
          <a:p>
            <a:pPr>
              <a:spcAft>
                <a:spcPts val="1200"/>
              </a:spcAft>
            </a:pPr>
          </a:p>
          <a:p>
            <a:pPr algn="ctr">
              <a:defRPr sz="2800">
                <a:solidFill>
                  <a:srgbClr val="3E5E5C"/>
                </a:solidFill>
              </a:defRPr>
            </a:pPr>
            <a:r>
              <a:t>O God, toward You I aim with my need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بِكَ أَنْزَلْتُ الْيَوْمَ فَقْرِي</a:t>
            </a:r>
          </a:p>
          <a:p>
            <a:pPr>
              <a:spcAft>
                <a:spcPts val="1200"/>
              </a:spcAft>
            </a:pPr>
          </a:p>
          <a:p>
            <a:pPr algn="ctr">
              <a:defRPr sz="2000" i="1">
                <a:solidFill>
                  <a:srgbClr val="898989"/>
                </a:solidFill>
              </a:defRPr>
            </a:pPr>
            <a:r>
              <a:t>wa bika anzaltul yawma faqrī</a:t>
            </a:r>
          </a:p>
          <a:p>
            <a:pPr>
              <a:spcAft>
                <a:spcPts val="1200"/>
              </a:spcAft>
            </a:pPr>
          </a:p>
          <a:p>
            <a:pPr algn="ctr">
              <a:defRPr sz="2800">
                <a:solidFill>
                  <a:srgbClr val="3E5E5C"/>
                </a:solidFill>
              </a:defRPr>
            </a:pPr>
            <a:r>
              <a:t>and before You today I set my poverty,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فَاقَتِيْ وَ مَسْكَنَتِي</a:t>
            </a:r>
          </a:p>
          <a:p>
            <a:pPr>
              <a:spcAft>
                <a:spcPts val="1200"/>
              </a:spcAft>
            </a:pPr>
          </a:p>
          <a:p>
            <a:pPr algn="ctr">
              <a:defRPr sz="2000" i="1">
                <a:solidFill>
                  <a:srgbClr val="898989"/>
                </a:solidFill>
              </a:defRPr>
            </a:pPr>
            <a:r>
              <a:t>wa fāqatī wa maskanatī</a:t>
            </a:r>
          </a:p>
          <a:p>
            <a:pPr>
              <a:spcAft>
                <a:spcPts val="1200"/>
              </a:spcAft>
            </a:pPr>
          </a:p>
          <a:p>
            <a:pPr algn="ctr">
              <a:defRPr sz="2800">
                <a:solidFill>
                  <a:srgbClr val="3E5E5C"/>
                </a:solidFill>
              </a:defRPr>
            </a:pPr>
            <a:r>
              <a:t>my neediness, my misery,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إِنِّيْ بِمَغْفِرَتِكَ وَ رَحْمَتِكَ أَوْثَقُ مِنِّيْ بِعَمَلِي</a:t>
            </a:r>
          </a:p>
          <a:p>
            <a:pPr>
              <a:spcAft>
                <a:spcPts val="1200"/>
              </a:spcAft>
            </a:pPr>
          </a:p>
          <a:p>
            <a:pPr algn="ctr">
              <a:defRPr sz="2000" i="1">
                <a:solidFill>
                  <a:srgbClr val="898989"/>
                </a:solidFill>
              </a:defRPr>
            </a:pPr>
            <a:r>
              <a:t>wa innī bimaghfiratika wa raḥmatika awthaqu minnī bi`amalī</a:t>
            </a:r>
          </a:p>
          <a:p>
            <a:pPr>
              <a:spcAft>
                <a:spcPts val="1200"/>
              </a:spcAft>
            </a:pPr>
          </a:p>
          <a:p>
            <a:pPr algn="ctr">
              <a:defRPr sz="2800">
                <a:solidFill>
                  <a:srgbClr val="3E5E5C"/>
                </a:solidFill>
              </a:defRPr>
            </a:pPr>
            <a:r>
              <a:t>for I have more trust in Your forgiveness and Your mercy than in my own works.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لَمَغْفِرَتُكَ وَ رَحْمَتُكَ أَوْسَعُ مِنْ ذُنُوبِي</a:t>
            </a:r>
          </a:p>
          <a:p>
            <a:pPr>
              <a:spcAft>
                <a:spcPts val="1200"/>
              </a:spcAft>
            </a:pPr>
          </a:p>
          <a:p>
            <a:pPr algn="ctr">
              <a:defRPr sz="2000" i="1">
                <a:solidFill>
                  <a:srgbClr val="898989"/>
                </a:solidFill>
              </a:defRPr>
            </a:pPr>
            <a:r>
              <a:t>wa lamaghfiratuka wa raḥmatuka awsa`u min dhunūbī</a:t>
            </a:r>
          </a:p>
          <a:p>
            <a:pPr>
              <a:spcAft>
                <a:spcPts val="1200"/>
              </a:spcAft>
            </a:pPr>
          </a:p>
          <a:p>
            <a:pPr algn="ctr">
              <a:defRPr sz="2800">
                <a:solidFill>
                  <a:srgbClr val="3E5E5C"/>
                </a:solidFill>
              </a:defRPr>
            </a:pPr>
            <a:r>
              <a:t>Your forgiveness and Your mercy are vaster than my sins.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3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فَصَلِّ عَلَى مُحَمَّدٍ وَ آلِ مُحَمَّدٍ</a:t>
            </a:r>
          </a:p>
          <a:p>
            <a:pPr>
              <a:spcAft>
                <a:spcPts val="1200"/>
              </a:spcAft>
            </a:pPr>
          </a:p>
          <a:p>
            <a:pPr algn="ctr">
              <a:defRPr sz="2000" i="1">
                <a:solidFill>
                  <a:srgbClr val="898989"/>
                </a:solidFill>
              </a:defRPr>
            </a:pPr>
            <a:r>
              <a:t>faṣalli `alā muḥammadin wa āli muḥammad</a:t>
            </a:r>
          </a:p>
          <a:p>
            <a:pPr>
              <a:spcAft>
                <a:spcPts val="1200"/>
              </a:spcAft>
            </a:pPr>
          </a:p>
          <a:p>
            <a:pPr algn="ctr">
              <a:defRPr sz="2800">
                <a:solidFill>
                  <a:srgbClr val="3E5E5C"/>
                </a:solidFill>
              </a:defRPr>
            </a:pPr>
            <a:r>
              <a:t>So bless Muhammad and the Household of Muhammad,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هَذَا يَوْمٌ مُبَارَكٌ مَيْمُونٌ</a:t>
            </a:r>
          </a:p>
          <a:p>
            <a:pPr>
              <a:spcAft>
                <a:spcPts val="1200"/>
              </a:spcAft>
            </a:pPr>
          </a:p>
          <a:p>
            <a:pPr algn="ctr">
              <a:defRPr sz="2000" i="1">
                <a:solidFill>
                  <a:srgbClr val="898989"/>
                </a:solidFill>
              </a:defRPr>
            </a:pPr>
            <a:r>
              <a:t>allāhumma hadhā yawmun mubārakun maymūn</a:t>
            </a:r>
          </a:p>
          <a:p>
            <a:pPr>
              <a:spcAft>
                <a:spcPts val="1200"/>
              </a:spcAft>
            </a:pPr>
          </a:p>
          <a:p>
            <a:pPr algn="ctr">
              <a:defRPr sz="2800">
                <a:solidFill>
                  <a:srgbClr val="3E5E5C"/>
                </a:solidFill>
              </a:defRPr>
            </a:pPr>
            <a:r>
              <a:t>O God, this is a blessed and fortunate day,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تَوَلَّ قَضَاءَ كُلِّ حَاجَةٍ هِيَ لِي</a:t>
            </a:r>
          </a:p>
          <a:p>
            <a:pPr>
              <a:spcAft>
                <a:spcPts val="1200"/>
              </a:spcAft>
            </a:pPr>
          </a:p>
          <a:p>
            <a:pPr algn="ctr">
              <a:defRPr sz="2000" i="1">
                <a:solidFill>
                  <a:srgbClr val="898989"/>
                </a:solidFill>
              </a:defRPr>
            </a:pPr>
            <a:r>
              <a:t>wa tawalla qaḍā-a kulli ḥājatin hiya lī</a:t>
            </a:r>
          </a:p>
          <a:p>
            <a:pPr>
              <a:spcAft>
                <a:spcPts val="1200"/>
              </a:spcAft>
            </a:pPr>
          </a:p>
          <a:p>
            <a:pPr algn="ctr">
              <a:defRPr sz="2800">
                <a:solidFill>
                  <a:srgbClr val="3E5E5C"/>
                </a:solidFill>
              </a:defRPr>
            </a:pPr>
            <a:r>
              <a:t>and attend to the accomplishment of every need of mine through</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بِقُدْرَتِكَ عَلَيْهَا</a:t>
            </a:r>
          </a:p>
          <a:p>
            <a:pPr>
              <a:spcAft>
                <a:spcPts val="1200"/>
              </a:spcAft>
            </a:pPr>
          </a:p>
          <a:p>
            <a:pPr algn="ctr">
              <a:defRPr sz="2000" i="1">
                <a:solidFill>
                  <a:srgbClr val="898989"/>
                </a:solidFill>
              </a:defRPr>
            </a:pPr>
            <a:r>
              <a:t>biqudratika `alayhā</a:t>
            </a:r>
          </a:p>
          <a:p>
            <a:pPr>
              <a:spcAft>
                <a:spcPts val="1200"/>
              </a:spcAft>
            </a:pPr>
          </a:p>
          <a:p>
            <a:pPr algn="ctr">
              <a:defRPr sz="2800">
                <a:solidFill>
                  <a:srgbClr val="3E5E5C"/>
                </a:solidFill>
              </a:defRPr>
            </a:pPr>
            <a:r>
              <a:t>Your power over it,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تَيْسِيرِ ذٰلِكَ عَلَيْكَ</a:t>
            </a:r>
          </a:p>
          <a:p>
            <a:pPr>
              <a:spcAft>
                <a:spcPts val="1200"/>
              </a:spcAft>
            </a:pPr>
          </a:p>
          <a:p>
            <a:pPr algn="ctr">
              <a:defRPr sz="2000" i="1">
                <a:solidFill>
                  <a:srgbClr val="898989"/>
                </a:solidFill>
              </a:defRPr>
            </a:pPr>
            <a:r>
              <a:t>wa taysīri dhālika `alayk</a:t>
            </a:r>
          </a:p>
          <a:p>
            <a:pPr>
              <a:spcAft>
                <a:spcPts val="1200"/>
              </a:spcAft>
            </a:pPr>
          </a:p>
          <a:p>
            <a:pPr algn="ctr">
              <a:defRPr sz="2800">
                <a:solidFill>
                  <a:srgbClr val="3E5E5C"/>
                </a:solidFill>
              </a:defRPr>
            </a:pPr>
            <a:r>
              <a:t>its easiness for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بِفَقْرِيْ إِلَيْكَ</a:t>
            </a:r>
          </a:p>
          <a:p>
            <a:pPr>
              <a:spcAft>
                <a:spcPts val="1200"/>
              </a:spcAft>
            </a:pPr>
          </a:p>
          <a:p>
            <a:pPr algn="ctr">
              <a:defRPr sz="2000" i="1">
                <a:solidFill>
                  <a:srgbClr val="898989"/>
                </a:solidFill>
              </a:defRPr>
            </a:pPr>
            <a:r>
              <a:t>wa bifaqrī ilayk</a:t>
            </a:r>
          </a:p>
          <a:p>
            <a:pPr>
              <a:spcAft>
                <a:spcPts val="1200"/>
              </a:spcAft>
            </a:pPr>
          </a:p>
          <a:p>
            <a:pPr algn="ctr">
              <a:defRPr sz="2800">
                <a:solidFill>
                  <a:srgbClr val="3E5E5C"/>
                </a:solidFill>
              </a:defRPr>
            </a:pPr>
            <a:r>
              <a:t>my poverty toward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غِنَاكَ عَنِّي</a:t>
            </a:r>
          </a:p>
          <a:p>
            <a:pPr>
              <a:spcAft>
                <a:spcPts val="1200"/>
              </a:spcAft>
            </a:pPr>
          </a:p>
          <a:p>
            <a:pPr algn="ctr">
              <a:defRPr sz="2000" i="1">
                <a:solidFill>
                  <a:srgbClr val="898989"/>
                </a:solidFill>
              </a:defRPr>
            </a:pPr>
            <a:r>
              <a:t>wa ghināka `annī</a:t>
            </a:r>
          </a:p>
          <a:p>
            <a:pPr>
              <a:spcAft>
                <a:spcPts val="1200"/>
              </a:spcAft>
            </a:pPr>
          </a:p>
          <a:p>
            <a:pPr algn="ctr">
              <a:defRPr sz="2800">
                <a:solidFill>
                  <a:srgbClr val="3E5E5C"/>
                </a:solidFill>
              </a:defRPr>
            </a:pPr>
            <a:r>
              <a:t>and Your freedom from need for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فَإِنِّيْ لَمْ أُصِبْ خَيْرًا قَطُّ إِلَّا مِنْكَ</a:t>
            </a:r>
          </a:p>
          <a:p>
            <a:pPr>
              <a:spcAft>
                <a:spcPts val="1200"/>
              </a:spcAft>
            </a:pPr>
          </a:p>
          <a:p>
            <a:pPr algn="ctr">
              <a:defRPr sz="2000" i="1">
                <a:solidFill>
                  <a:srgbClr val="898989"/>
                </a:solidFill>
              </a:defRPr>
            </a:pPr>
            <a:r>
              <a:t>fa-innī lam uṣib khayran qaṭṭu illā mink</a:t>
            </a:r>
          </a:p>
          <a:p>
            <a:pPr>
              <a:spcAft>
                <a:spcPts val="1200"/>
              </a:spcAft>
            </a:pPr>
          </a:p>
          <a:p>
            <a:pPr algn="ctr">
              <a:defRPr sz="2800">
                <a:solidFill>
                  <a:srgbClr val="3E5E5C"/>
                </a:solidFill>
              </a:defRPr>
            </a:pPr>
            <a:r>
              <a:t>I will come upon no good whatsoever unless through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لَمْ يَصْرِفْ عَنِّيْ سُوءًا قَطُّ أَحَدٌ غَيْرُكَ</a:t>
            </a:r>
          </a:p>
          <a:p>
            <a:pPr>
              <a:spcAft>
                <a:spcPts val="1200"/>
              </a:spcAft>
            </a:pPr>
          </a:p>
          <a:p>
            <a:pPr algn="ctr">
              <a:defRPr sz="2000" i="1">
                <a:solidFill>
                  <a:srgbClr val="898989"/>
                </a:solidFill>
              </a:defRPr>
            </a:pPr>
            <a:r>
              <a:t>wa lam yaṣrif `annī sū-an qaṭṭu aḥadun ghayruk</a:t>
            </a:r>
          </a:p>
          <a:p>
            <a:pPr>
              <a:spcAft>
                <a:spcPts val="1200"/>
              </a:spcAft>
            </a:pPr>
          </a:p>
          <a:p>
            <a:pPr algn="ctr">
              <a:defRPr sz="2800">
                <a:solidFill>
                  <a:srgbClr val="3E5E5C"/>
                </a:solidFill>
              </a:defRPr>
            </a:pPr>
            <a:r>
              <a:t>no one other than You will turn any evil away from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أَرْجُوْ لِأَمْرِ</a:t>
            </a:r>
          </a:p>
          <a:p>
            <a:pPr>
              <a:spcAft>
                <a:spcPts val="1200"/>
              </a:spcAft>
            </a:pPr>
          </a:p>
          <a:p>
            <a:pPr algn="ctr">
              <a:defRPr sz="2000" i="1">
                <a:solidFill>
                  <a:srgbClr val="898989"/>
                </a:solidFill>
              </a:defRPr>
            </a:pPr>
            <a:r>
              <a:t>wa lā ar-jū li-amr</a:t>
            </a:r>
          </a:p>
          <a:p>
            <a:pPr>
              <a:spcAft>
                <a:spcPts val="1200"/>
              </a:spcAft>
            </a:pPr>
          </a:p>
          <a:p>
            <a:pPr algn="ctr">
              <a:defRPr sz="2800">
                <a:solidFill>
                  <a:srgbClr val="3E5E5C"/>
                </a:solidFill>
              </a:defRPr>
            </a:pPr>
            <a:r>
              <a:t>and I have hope in none but You for my affair</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آخِرَتِيْ وَ دُنْيَايَ سِوَاكَ</a:t>
            </a:r>
          </a:p>
          <a:p>
            <a:pPr>
              <a:spcAft>
                <a:spcPts val="1200"/>
              </a:spcAft>
            </a:pPr>
          </a:p>
          <a:p>
            <a:pPr algn="ctr">
              <a:defRPr sz="2000" i="1">
                <a:solidFill>
                  <a:srgbClr val="898989"/>
                </a:solidFill>
              </a:defRPr>
            </a:pPr>
            <a:r>
              <a:t>ākhiratī wa dunyāya siwāk</a:t>
            </a:r>
          </a:p>
          <a:p>
            <a:pPr>
              <a:spcAft>
                <a:spcPts val="1200"/>
              </a:spcAft>
            </a:pPr>
          </a:p>
          <a:p>
            <a:pPr algn="ctr">
              <a:defRPr sz="2800">
                <a:solidFill>
                  <a:srgbClr val="3E5E5C"/>
                </a:solidFill>
              </a:defRPr>
            </a:pPr>
            <a:r>
              <a:t>in the next world and in this world.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4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مَنْ تَهَيَّأَ وَ تَعَبَّأَ</a:t>
            </a:r>
          </a:p>
          <a:p>
            <a:pPr>
              <a:spcAft>
                <a:spcPts val="1200"/>
              </a:spcAft>
            </a:pPr>
          </a:p>
          <a:p>
            <a:pPr algn="ctr">
              <a:defRPr sz="2000" i="1">
                <a:solidFill>
                  <a:srgbClr val="898989"/>
                </a:solidFill>
              </a:defRPr>
            </a:pPr>
            <a:r>
              <a:t>allāhumma man tahayya-a wa ta`abba-a</a:t>
            </a:r>
          </a:p>
          <a:p>
            <a:pPr>
              <a:spcAft>
                <a:spcPts val="1200"/>
              </a:spcAft>
            </a:pPr>
          </a:p>
          <a:p>
            <a:pPr algn="ctr">
              <a:defRPr sz="2800">
                <a:solidFill>
                  <a:srgbClr val="3E5E5C"/>
                </a:solidFill>
              </a:defRPr>
            </a:pPr>
            <a:r>
              <a:t>O God, if anyone has ever arranged, made ready,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الْمُسْلِمُوْنَ فِيهِ مُجْتَمِعُونَ فِيْ أَقْطَارِ أَرْضِكَ</a:t>
            </a:r>
          </a:p>
          <a:p>
            <a:pPr>
              <a:spcAft>
                <a:spcPts val="1200"/>
              </a:spcAft>
            </a:pPr>
          </a:p>
          <a:p>
            <a:pPr algn="ctr">
              <a:defRPr sz="2000" i="1">
                <a:solidFill>
                  <a:srgbClr val="898989"/>
                </a:solidFill>
              </a:defRPr>
            </a:pPr>
            <a:r>
              <a:t>wal muslimūna fīhi mujtami`ūna fī aqṭāri ar-ḍik</a:t>
            </a:r>
          </a:p>
          <a:p>
            <a:pPr>
              <a:spcAft>
                <a:spcPts val="1200"/>
              </a:spcAft>
            </a:pPr>
          </a:p>
          <a:p>
            <a:pPr algn="ctr">
              <a:defRPr sz="2800">
                <a:solidFill>
                  <a:srgbClr val="3E5E5C"/>
                </a:solidFill>
              </a:defRPr>
            </a:pPr>
            <a:r>
              <a:t>within which the Muslims are gathered in the quarters of Your earth.</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أَعَدَّ وَ اسْتَعَدَّ</a:t>
            </a:r>
          </a:p>
          <a:p>
            <a:pPr>
              <a:spcAft>
                <a:spcPts val="1200"/>
              </a:spcAft>
            </a:pPr>
          </a:p>
          <a:p>
            <a:pPr algn="ctr">
              <a:defRPr sz="2000" i="1">
                <a:solidFill>
                  <a:srgbClr val="898989"/>
                </a:solidFill>
              </a:defRPr>
            </a:pPr>
            <a:r>
              <a:t>wa a`adda wasta`add</a:t>
            </a:r>
          </a:p>
          <a:p>
            <a:pPr>
              <a:spcAft>
                <a:spcPts val="1200"/>
              </a:spcAft>
            </a:pPr>
          </a:p>
          <a:p>
            <a:pPr algn="ctr">
              <a:defRPr sz="2800">
                <a:solidFill>
                  <a:srgbClr val="3E5E5C"/>
                </a:solidFill>
              </a:defRPr>
            </a:pPr>
            <a:r>
              <a:t>prepared, and drawn himself up</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لِوِفَادَةٍ إِلَى مَخْلُوقٍ</a:t>
            </a:r>
          </a:p>
          <a:p>
            <a:pPr>
              <a:spcAft>
                <a:spcPts val="1200"/>
              </a:spcAft>
            </a:pPr>
          </a:p>
          <a:p>
            <a:pPr algn="ctr">
              <a:defRPr sz="2000" i="1">
                <a:solidFill>
                  <a:srgbClr val="898989"/>
                </a:solidFill>
              </a:defRPr>
            </a:pPr>
            <a:r>
              <a:t>liwifādatin ilā makhlūq</a:t>
            </a:r>
          </a:p>
          <a:p>
            <a:pPr>
              <a:spcAft>
                <a:spcPts val="1200"/>
              </a:spcAft>
            </a:pPr>
          </a:p>
          <a:p>
            <a:pPr algn="ctr">
              <a:defRPr sz="2800">
                <a:solidFill>
                  <a:srgbClr val="3E5E5C"/>
                </a:solidFill>
              </a:defRPr>
            </a:pPr>
            <a:r>
              <a:t>to be received by a creature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رَجَاءَ رِفْدِهِ وَ نَوَافِلِهِ وَ طَلَبَ نَيْلِهِ وَ جَائِزَتِهِ</a:t>
            </a:r>
          </a:p>
          <a:p>
            <a:pPr>
              <a:spcAft>
                <a:spcPts val="1200"/>
              </a:spcAft>
            </a:pPr>
          </a:p>
          <a:p>
            <a:pPr algn="ctr">
              <a:defRPr sz="2000" i="1">
                <a:solidFill>
                  <a:srgbClr val="898989"/>
                </a:solidFill>
              </a:defRPr>
            </a:pPr>
            <a:r>
              <a:t>rajā-a rifdihi wa nawāfilihi wa ṭalaba naylihi wa jā-izatih</a:t>
            </a:r>
          </a:p>
          <a:p>
            <a:pPr>
              <a:spcAft>
                <a:spcPts val="1200"/>
              </a:spcAft>
            </a:pPr>
          </a:p>
          <a:p>
            <a:pPr algn="ctr">
              <a:defRPr sz="2800">
                <a:solidFill>
                  <a:srgbClr val="3E5E5C"/>
                </a:solidFill>
              </a:defRPr>
            </a:pPr>
            <a:r>
              <a:t>in hope of his support and awards,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فَإِلَيْكَ يَا مَوْلَايَ كَانَتِ الْيَوْمَ</a:t>
            </a:r>
          </a:p>
          <a:p>
            <a:pPr>
              <a:spcAft>
                <a:spcPts val="1200"/>
              </a:spcAft>
            </a:pPr>
          </a:p>
          <a:p>
            <a:pPr algn="ctr">
              <a:defRPr sz="2000" i="1">
                <a:solidFill>
                  <a:srgbClr val="898989"/>
                </a:solidFill>
              </a:defRPr>
            </a:pPr>
            <a:r>
              <a:t>fa-ilayka yā mawlāya kānatil yawm</a:t>
            </a:r>
          </a:p>
          <a:p>
            <a:pPr>
              <a:spcAft>
                <a:spcPts val="1200"/>
              </a:spcAft>
            </a:pPr>
          </a:p>
          <a:p>
            <a:pPr algn="ctr">
              <a:defRPr sz="2800">
                <a:solidFill>
                  <a:srgbClr val="3E5E5C"/>
                </a:solidFill>
              </a:defRPr>
            </a:pPr>
            <a:r>
              <a:t>then today toward You, my Master,</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تَهْيِئَتِيْ وَ تَعْبِئَتِي</a:t>
            </a:r>
          </a:p>
          <a:p>
            <a:pPr>
              <a:spcAft>
                <a:spcPts val="1200"/>
              </a:spcAft>
            </a:pPr>
          </a:p>
          <a:p>
            <a:pPr algn="ctr">
              <a:defRPr sz="2000" i="1">
                <a:solidFill>
                  <a:srgbClr val="898989"/>
                </a:solidFill>
              </a:defRPr>
            </a:pPr>
            <a:r>
              <a:t>tahyi-atī wa ta`bi-atī</a:t>
            </a:r>
          </a:p>
          <a:p>
            <a:pPr>
              <a:spcAft>
                <a:spcPts val="1200"/>
              </a:spcAft>
            </a:pPr>
          </a:p>
          <a:p>
            <a:pPr algn="ctr">
              <a:defRPr sz="2800">
                <a:solidFill>
                  <a:srgbClr val="3E5E5C"/>
                </a:solidFill>
              </a:defRPr>
            </a:pPr>
            <a:r>
              <a:t>is my arrangement, my making ready,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إِعْدَادِيْ وَ اسْتِعْدَادِي</a:t>
            </a:r>
          </a:p>
          <a:p>
            <a:pPr>
              <a:spcAft>
                <a:spcPts val="1200"/>
              </a:spcAft>
            </a:pPr>
          </a:p>
          <a:p>
            <a:pPr algn="ctr">
              <a:defRPr sz="2000" i="1">
                <a:solidFill>
                  <a:srgbClr val="898989"/>
                </a:solidFill>
              </a:defRPr>
            </a:pPr>
            <a:r>
              <a:t>wa i`dādī wasti`dādī</a:t>
            </a:r>
          </a:p>
          <a:p>
            <a:pPr>
              <a:spcAft>
                <a:spcPts val="1200"/>
              </a:spcAft>
            </a:pPr>
          </a:p>
          <a:p>
            <a:pPr algn="ctr">
              <a:defRPr sz="2800">
                <a:solidFill>
                  <a:srgbClr val="3E5E5C"/>
                </a:solidFill>
              </a:defRPr>
            </a:pPr>
            <a:r>
              <a:t>my preparation, and my drawing up</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رَجَاءَ عَفْوِكَ وَ رِفْدِكَ</a:t>
            </a:r>
          </a:p>
          <a:p>
            <a:pPr>
              <a:spcAft>
                <a:spcPts val="1200"/>
              </a:spcAft>
            </a:pPr>
          </a:p>
          <a:p>
            <a:pPr algn="ctr">
              <a:defRPr sz="2000" i="1">
                <a:solidFill>
                  <a:srgbClr val="898989"/>
                </a:solidFill>
              </a:defRPr>
            </a:pPr>
            <a:r>
              <a:t>rajā-a `afwika wa rifdik</a:t>
            </a:r>
          </a:p>
          <a:p>
            <a:pPr>
              <a:spcAft>
                <a:spcPts val="1200"/>
              </a:spcAft>
            </a:pPr>
          </a:p>
          <a:p>
            <a:pPr algn="ctr">
              <a:defRPr sz="2800">
                <a:solidFill>
                  <a:srgbClr val="3E5E5C"/>
                </a:solidFill>
              </a:defRPr>
            </a:pPr>
            <a:r>
              <a:t>in hope of Your pardon and support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طَلَبَ نَيْلِكَ وَ جَائِزَتِكَ</a:t>
            </a:r>
          </a:p>
          <a:p>
            <a:pPr>
              <a:spcAft>
                <a:spcPts val="1200"/>
              </a:spcAft>
            </a:pPr>
          </a:p>
          <a:p>
            <a:pPr algn="ctr">
              <a:defRPr sz="2000" i="1">
                <a:solidFill>
                  <a:srgbClr val="898989"/>
                </a:solidFill>
              </a:defRPr>
            </a:pPr>
            <a:r>
              <a:t>wa ṭalaba naylika wa jā-izatik</a:t>
            </a:r>
          </a:p>
          <a:p>
            <a:pPr>
              <a:spcAft>
                <a:spcPts val="1200"/>
              </a:spcAft>
            </a:pPr>
          </a:p>
          <a:p>
            <a:pPr algn="ctr">
              <a:defRPr sz="2800">
                <a:solidFill>
                  <a:srgbClr val="3E5E5C"/>
                </a:solidFill>
              </a:defRPr>
            </a:pPr>
            <a:r>
              <a:t>and in seeking to attain to You and Your prize.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فَصَلِّ عَلَى مُحَمَّدٍ وَ آلِ مُحَمَّدٍ</a:t>
            </a:r>
          </a:p>
          <a:p>
            <a:pPr>
              <a:spcAft>
                <a:spcPts val="1200"/>
              </a:spcAft>
            </a:pPr>
          </a:p>
          <a:p>
            <a:pPr algn="ctr">
              <a:defRPr sz="2000" i="1">
                <a:solidFill>
                  <a:srgbClr val="898989"/>
                </a:solidFill>
              </a:defRPr>
            </a:pPr>
            <a:r>
              <a:t>allāhumma faṣalli `alā muḥammadin wa āli muḥammad</a:t>
            </a:r>
          </a:p>
          <a:p>
            <a:pPr>
              <a:spcAft>
                <a:spcPts val="1200"/>
              </a:spcAft>
            </a:pPr>
          </a:p>
          <a:p>
            <a:pPr algn="ctr">
              <a:defRPr sz="2800">
                <a:solidFill>
                  <a:srgbClr val="3E5E5C"/>
                </a:solidFill>
              </a:defRPr>
            </a:pPr>
            <a:r>
              <a:t>O God, so bless Muhammad and the Household of Muhammad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5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تُخَيِّبِ الْيَوْمَ ذٰلِكَ مِنْ رَجَائِي</a:t>
            </a:r>
          </a:p>
          <a:p>
            <a:pPr>
              <a:spcAft>
                <a:spcPts val="1200"/>
              </a:spcAft>
            </a:pPr>
          </a:p>
          <a:p>
            <a:pPr algn="ctr">
              <a:defRPr sz="2000" i="1">
                <a:solidFill>
                  <a:srgbClr val="898989"/>
                </a:solidFill>
              </a:defRPr>
            </a:pPr>
            <a:r>
              <a:t>wa lā tukhayyibil yawma dhālika min rajā-ī</a:t>
            </a:r>
          </a:p>
          <a:p>
            <a:pPr>
              <a:spcAft>
                <a:spcPts val="1200"/>
              </a:spcAft>
            </a:pPr>
          </a:p>
          <a:p>
            <a:pPr algn="ctr">
              <a:defRPr sz="2800">
                <a:solidFill>
                  <a:srgbClr val="3E5E5C"/>
                </a:solidFill>
              </a:defRPr>
            </a:pPr>
            <a:r>
              <a:t>and disappoint not my hope in that today!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يَشْهَدُ السَّائِلُ مِنْهُمْ وَ الطَّالِبُ وَ الرَّاغِبُ وَ الرَّاهِبُ</a:t>
            </a:r>
          </a:p>
          <a:p>
            <a:pPr>
              <a:spcAft>
                <a:spcPts val="1200"/>
              </a:spcAft>
            </a:pPr>
          </a:p>
          <a:p>
            <a:pPr algn="ctr">
              <a:defRPr sz="2000" i="1">
                <a:solidFill>
                  <a:srgbClr val="898989"/>
                </a:solidFill>
              </a:defRPr>
            </a:pPr>
            <a:r>
              <a:t>yash-hadus sā-ilu minhum waṭ ṭālibu war rāghibu war rāhib</a:t>
            </a:r>
          </a:p>
          <a:p>
            <a:pPr>
              <a:spcAft>
                <a:spcPts val="1200"/>
              </a:spcAft>
            </a:pPr>
          </a:p>
          <a:p>
            <a:pPr algn="ctr">
              <a:defRPr sz="2800">
                <a:solidFill>
                  <a:srgbClr val="3E5E5C"/>
                </a:solidFill>
              </a:defRPr>
            </a:pPr>
            <a:r>
              <a:t>Among them are present the asker, the seeker, the beseecher, the fearful,</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مَنْ لَا يُحْفِيهِ سَائِلٌ</a:t>
            </a:r>
          </a:p>
          <a:p>
            <a:pPr>
              <a:spcAft>
                <a:spcPts val="1200"/>
              </a:spcAft>
            </a:pPr>
          </a:p>
          <a:p>
            <a:pPr algn="ctr">
              <a:defRPr sz="2000" i="1">
                <a:solidFill>
                  <a:srgbClr val="898989"/>
                </a:solidFill>
              </a:defRPr>
            </a:pPr>
            <a:r>
              <a:t>yā man lā yuḥfīhi sā-il</a:t>
            </a:r>
          </a:p>
          <a:p>
            <a:pPr>
              <a:spcAft>
                <a:spcPts val="1200"/>
              </a:spcAft>
            </a:pPr>
          </a:p>
          <a:p>
            <a:pPr algn="ctr">
              <a:defRPr sz="2800">
                <a:solidFill>
                  <a:srgbClr val="3E5E5C"/>
                </a:solidFill>
              </a:defRPr>
            </a:pPr>
            <a:r>
              <a:t>O He who is not troubled by those who ask</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يَنْقُصُهُ نَائِلٌ</a:t>
            </a:r>
          </a:p>
          <a:p>
            <a:pPr>
              <a:spcAft>
                <a:spcPts val="1200"/>
              </a:spcAft>
            </a:pPr>
          </a:p>
          <a:p>
            <a:pPr algn="ctr">
              <a:defRPr sz="2000" i="1">
                <a:solidFill>
                  <a:srgbClr val="898989"/>
                </a:solidFill>
              </a:defRPr>
            </a:pPr>
            <a:r>
              <a:t>wa lā yanquṣuhu nā-il</a:t>
            </a:r>
          </a:p>
          <a:p>
            <a:pPr>
              <a:spcAft>
                <a:spcPts val="1200"/>
              </a:spcAft>
            </a:pPr>
          </a:p>
          <a:p>
            <a:pPr algn="ctr">
              <a:defRPr sz="2800">
                <a:solidFill>
                  <a:srgbClr val="3E5E5C"/>
                </a:solidFill>
              </a:defRPr>
            </a:pPr>
            <a:r>
              <a:t>and diminished by those who attain their desire!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فَإِنِّيْ لَمْ آتِكَ ثِقَةً</a:t>
            </a:r>
          </a:p>
          <a:p>
            <a:pPr>
              <a:spcAft>
                <a:spcPts val="1200"/>
              </a:spcAft>
            </a:pPr>
          </a:p>
          <a:p>
            <a:pPr algn="ctr">
              <a:defRPr sz="2000" i="1">
                <a:solidFill>
                  <a:srgbClr val="898989"/>
                </a:solidFill>
              </a:defRPr>
            </a:pPr>
            <a:r>
              <a:t>fa-innī lam-ātika thiqah</a:t>
            </a:r>
          </a:p>
          <a:p>
            <a:pPr>
              <a:spcAft>
                <a:spcPts val="1200"/>
              </a:spcAft>
            </a:pPr>
          </a:p>
          <a:p>
            <a:pPr algn="ctr">
              <a:defRPr sz="2800">
                <a:solidFill>
                  <a:srgbClr val="3E5E5C"/>
                </a:solidFill>
              </a:defRPr>
            </a:pPr>
            <a:r>
              <a:t>I come not before You trusting</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مِنِّيْ بِعَمَلٍ صَالِحٍ قَدَّمْتُهُ</a:t>
            </a:r>
          </a:p>
          <a:p>
            <a:pPr>
              <a:spcAft>
                <a:spcPts val="1200"/>
              </a:spcAft>
            </a:pPr>
          </a:p>
          <a:p>
            <a:pPr algn="ctr">
              <a:defRPr sz="2000" i="1">
                <a:solidFill>
                  <a:srgbClr val="898989"/>
                </a:solidFill>
              </a:defRPr>
            </a:pPr>
            <a:r>
              <a:t>minnī bi`amalin ṣāliḥin qaddamtuh</a:t>
            </a:r>
          </a:p>
          <a:p>
            <a:pPr>
              <a:spcAft>
                <a:spcPts val="1200"/>
              </a:spcAft>
            </a:pPr>
          </a:p>
          <a:p>
            <a:pPr algn="ctr">
              <a:defRPr sz="2800">
                <a:solidFill>
                  <a:srgbClr val="3E5E5C"/>
                </a:solidFill>
              </a:defRPr>
            </a:pPr>
            <a:r>
              <a:t>in a righteous work I have sent ahead,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شَفَاعَةِ مَخْلُوقٍ رَجَوْتُهُ</a:t>
            </a:r>
          </a:p>
          <a:p>
            <a:pPr>
              <a:spcAft>
                <a:spcPts val="1200"/>
              </a:spcAft>
            </a:pPr>
          </a:p>
          <a:p>
            <a:pPr algn="ctr">
              <a:defRPr sz="2000" i="1">
                <a:solidFill>
                  <a:srgbClr val="898989"/>
                </a:solidFill>
              </a:defRPr>
            </a:pPr>
            <a:r>
              <a:t>wa lā shafā`ati makhlūqin rajawtuh</a:t>
            </a:r>
          </a:p>
          <a:p>
            <a:pPr>
              <a:spcAft>
                <a:spcPts val="1200"/>
              </a:spcAft>
            </a:pPr>
          </a:p>
          <a:p>
            <a:pPr algn="ctr">
              <a:defRPr sz="2800">
                <a:solidFill>
                  <a:srgbClr val="3E5E5C"/>
                </a:solidFill>
              </a:defRPr>
            </a:pPr>
            <a:r>
              <a:t>nor in the intercession of any creature in whom I have hope,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إِلَّا شَفَاعَةَ مُحَمَّدٍ وَ أَهْلِ بَيْتِهِ</a:t>
            </a:r>
          </a:p>
          <a:p>
            <a:pPr>
              <a:spcAft>
                <a:spcPts val="1200"/>
              </a:spcAft>
            </a:pPr>
          </a:p>
          <a:p>
            <a:pPr algn="ctr">
              <a:defRPr sz="2000" i="1">
                <a:solidFill>
                  <a:srgbClr val="898989"/>
                </a:solidFill>
              </a:defRPr>
            </a:pPr>
            <a:r>
              <a:t>illā shafā`ata muḥammadin wa ahli baytih</a:t>
            </a:r>
          </a:p>
          <a:p>
            <a:pPr>
              <a:spcAft>
                <a:spcPts val="1200"/>
              </a:spcAft>
            </a:pPr>
          </a:p>
          <a:p>
            <a:pPr algn="ctr">
              <a:defRPr sz="2800">
                <a:solidFill>
                  <a:srgbClr val="3E5E5C"/>
                </a:solidFill>
              </a:defRPr>
            </a:pPr>
            <a:r>
              <a:t>except the intercession of Muhammad and the Folk of his House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عَلَيْهِ وَ عَلَيْهِمْ سَلَامُكَ</a:t>
            </a:r>
          </a:p>
          <a:p>
            <a:pPr>
              <a:spcAft>
                <a:spcPts val="1200"/>
              </a:spcAft>
            </a:pPr>
          </a:p>
          <a:p>
            <a:pPr algn="ctr">
              <a:defRPr sz="2000" i="1">
                <a:solidFill>
                  <a:srgbClr val="898989"/>
                </a:solidFill>
              </a:defRPr>
            </a:pPr>
            <a:r>
              <a:t>`alayhi wa `alayhim salāmuk</a:t>
            </a:r>
          </a:p>
          <a:p>
            <a:pPr>
              <a:spcAft>
                <a:spcPts val="1200"/>
              </a:spcAft>
            </a:pPr>
          </a:p>
          <a:p>
            <a:pPr algn="ctr">
              <a:defRPr sz="2800">
                <a:solidFill>
                  <a:srgbClr val="3E5E5C"/>
                </a:solidFill>
              </a:defRPr>
            </a:pPr>
            <a:r>
              <a:t>(upon him and upon them be Your peace).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أَتَيْتُكَ مُقِرًّا بِالْجُرْمِ وَ الْإِسَاءَةِ إِلَى نَفْسِي</a:t>
            </a:r>
          </a:p>
          <a:p>
            <a:pPr>
              <a:spcAft>
                <a:spcPts val="1200"/>
              </a:spcAft>
            </a:pPr>
          </a:p>
          <a:p>
            <a:pPr algn="ctr">
              <a:defRPr sz="2000" i="1">
                <a:solidFill>
                  <a:srgbClr val="898989"/>
                </a:solidFill>
              </a:defRPr>
            </a:pPr>
            <a:r>
              <a:t>ataytuka muqirran bil jur-mi wal isā-ati ilā nafsī</a:t>
            </a:r>
          </a:p>
          <a:p>
            <a:pPr>
              <a:spcAft>
                <a:spcPts val="1200"/>
              </a:spcAft>
            </a:pPr>
          </a:p>
          <a:p>
            <a:pPr algn="ctr">
              <a:defRPr sz="2800">
                <a:solidFill>
                  <a:srgbClr val="3E5E5C"/>
                </a:solidFill>
              </a:defRPr>
            </a:pPr>
            <a:r>
              <a:t>I come to You admitting sin and evildoing toward myself.</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أَتَيْتُكَ أَرْجُوْ عَظِيمَ عَفْوِكَ</a:t>
            </a:r>
          </a:p>
          <a:p>
            <a:pPr>
              <a:spcAft>
                <a:spcPts val="1200"/>
              </a:spcAft>
            </a:pPr>
          </a:p>
          <a:p>
            <a:pPr algn="ctr">
              <a:defRPr sz="2000" i="1">
                <a:solidFill>
                  <a:srgbClr val="898989"/>
                </a:solidFill>
              </a:defRPr>
            </a:pPr>
            <a:r>
              <a:t>ataytuka ar-jū `aẓīma `afwik</a:t>
            </a:r>
          </a:p>
          <a:p>
            <a:pPr>
              <a:spcAft>
                <a:spcPts val="1200"/>
              </a:spcAft>
            </a:pPr>
          </a:p>
          <a:p>
            <a:pPr algn="ctr">
              <a:defRPr sz="2800">
                <a:solidFill>
                  <a:srgbClr val="3E5E5C"/>
                </a:solidFill>
              </a:defRPr>
            </a:pPr>
            <a:r>
              <a:t>I come to You hoping for Your abounding pardon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6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اَلَّذِيْ عَفَوْتَ بِهِ عَنِ الْخَاطِئِينَ</a:t>
            </a:r>
          </a:p>
          <a:p>
            <a:pPr>
              <a:spcAft>
                <a:spcPts val="1200"/>
              </a:spcAft>
            </a:pPr>
          </a:p>
          <a:p>
            <a:pPr algn="ctr">
              <a:defRPr sz="2000" i="1">
                <a:solidFill>
                  <a:srgbClr val="898989"/>
                </a:solidFill>
              </a:defRPr>
            </a:pPr>
            <a:r>
              <a:t>al ladhī `afawta bihi `anil khāṭi-īn</a:t>
            </a:r>
          </a:p>
          <a:p>
            <a:pPr>
              <a:spcAft>
                <a:spcPts val="1200"/>
              </a:spcAft>
            </a:pPr>
          </a:p>
          <a:p>
            <a:pPr algn="ctr">
              <a:defRPr sz="2800">
                <a:solidFill>
                  <a:srgbClr val="3E5E5C"/>
                </a:solidFill>
              </a:defRPr>
            </a:pPr>
            <a:r>
              <a:t>through which You hast pardoned the offenders,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أَنْتَ النَّاظِرُ فِيْ حَوَائِجِهِمْ</a:t>
            </a:r>
          </a:p>
          <a:p>
            <a:pPr>
              <a:spcAft>
                <a:spcPts val="1200"/>
              </a:spcAft>
            </a:pPr>
          </a:p>
          <a:p>
            <a:pPr algn="ctr">
              <a:defRPr sz="2000" i="1">
                <a:solidFill>
                  <a:srgbClr val="898989"/>
                </a:solidFill>
              </a:defRPr>
            </a:pPr>
            <a:r>
              <a:t>wa antan nāẓiru fī ḥawā-ijihim</a:t>
            </a:r>
          </a:p>
          <a:p>
            <a:pPr>
              <a:spcAft>
                <a:spcPts val="1200"/>
              </a:spcAft>
            </a:pPr>
          </a:p>
          <a:p>
            <a:pPr algn="ctr">
              <a:defRPr sz="2800">
                <a:solidFill>
                  <a:srgbClr val="3E5E5C"/>
                </a:solidFill>
              </a:defRPr>
            </a:pPr>
            <a:r>
              <a:t>while You art looking upon their needs.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ثُمَّ لَمْ يَمْنَعْكَ طُولُ عُكُوفِهِمْ عَلَى عَظِيمِ الْجُرْمِ</a:t>
            </a:r>
          </a:p>
          <a:p>
            <a:pPr>
              <a:spcAft>
                <a:spcPts val="1200"/>
              </a:spcAft>
            </a:pPr>
          </a:p>
          <a:p>
            <a:pPr algn="ctr">
              <a:defRPr sz="2000" i="1">
                <a:solidFill>
                  <a:srgbClr val="898989"/>
                </a:solidFill>
              </a:defRPr>
            </a:pPr>
            <a:r>
              <a:t>thumma lam yamna`ka ṭūlu `ukūfihim `alā `aẓīmil jur-m</a:t>
            </a:r>
          </a:p>
          <a:p>
            <a:pPr>
              <a:spcAft>
                <a:spcPts val="1200"/>
              </a:spcAft>
            </a:pPr>
          </a:p>
          <a:p>
            <a:pPr algn="ctr">
              <a:defRPr sz="2800">
                <a:solidFill>
                  <a:srgbClr val="3E5E5C"/>
                </a:solidFill>
              </a:defRPr>
            </a:pPr>
            <a:r>
              <a:t>while their long persistence in dreadful sin did not prevent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أَنْ عُدْتَ عَلَيْهِمْ بِالرَّحْمَةِ وَ الْمَغْفِرَةِ</a:t>
            </a:r>
          </a:p>
          <a:p>
            <a:pPr>
              <a:spcAft>
                <a:spcPts val="1200"/>
              </a:spcAft>
            </a:pPr>
          </a:p>
          <a:p>
            <a:pPr algn="ctr">
              <a:defRPr sz="2000" i="1">
                <a:solidFill>
                  <a:srgbClr val="898989"/>
                </a:solidFill>
              </a:defRPr>
            </a:pPr>
            <a:r>
              <a:t>an `udta `alayhim birraḥmati wal maghfirah</a:t>
            </a:r>
          </a:p>
          <a:p>
            <a:pPr>
              <a:spcAft>
                <a:spcPts val="1200"/>
              </a:spcAft>
            </a:pPr>
          </a:p>
          <a:p>
            <a:pPr algn="ctr">
              <a:defRPr sz="2800">
                <a:solidFill>
                  <a:srgbClr val="3E5E5C"/>
                </a:solidFill>
              </a:defRPr>
            </a:pPr>
            <a:r>
              <a:t>from returning toward them with mercy and forgiveness!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فَيَا مَنْ رَحْمَتُهُ وَاسِعَةٌ</a:t>
            </a:r>
          </a:p>
          <a:p>
            <a:pPr>
              <a:spcAft>
                <a:spcPts val="1200"/>
              </a:spcAft>
            </a:pPr>
          </a:p>
          <a:p>
            <a:pPr algn="ctr">
              <a:defRPr sz="2000" i="1">
                <a:solidFill>
                  <a:srgbClr val="898989"/>
                </a:solidFill>
              </a:defRPr>
            </a:pPr>
            <a:r>
              <a:t>fayā man raḥmatuhu wāsi`ah</a:t>
            </a:r>
          </a:p>
          <a:p>
            <a:pPr>
              <a:spcAft>
                <a:spcPts val="1200"/>
              </a:spcAft>
            </a:pPr>
          </a:p>
          <a:p>
            <a:pPr algn="ctr">
              <a:defRPr sz="2800">
                <a:solidFill>
                  <a:srgbClr val="3E5E5C"/>
                </a:solidFill>
              </a:defRPr>
            </a:pPr>
            <a:r>
              <a:t>O He whose mercy is wide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عَفْوُهُ عَظِيمٌ</a:t>
            </a:r>
          </a:p>
          <a:p>
            <a:pPr>
              <a:spcAft>
                <a:spcPts val="1200"/>
              </a:spcAft>
            </a:pPr>
          </a:p>
          <a:p>
            <a:pPr algn="ctr">
              <a:defRPr sz="2000" i="1">
                <a:solidFill>
                  <a:srgbClr val="898989"/>
                </a:solidFill>
              </a:defRPr>
            </a:pPr>
            <a:r>
              <a:t>wa `afwuhu `aẓīm</a:t>
            </a:r>
          </a:p>
          <a:p>
            <a:pPr>
              <a:spcAft>
                <a:spcPts val="1200"/>
              </a:spcAft>
            </a:pPr>
          </a:p>
          <a:p>
            <a:pPr algn="ctr">
              <a:defRPr sz="2800">
                <a:solidFill>
                  <a:srgbClr val="3E5E5C"/>
                </a:solidFill>
              </a:defRPr>
            </a:pPr>
            <a:r>
              <a:t>and whose pardon is abounding!</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عَظِيمُ يَا عَظِيمُ</a:t>
            </a:r>
          </a:p>
          <a:p>
            <a:pPr>
              <a:spcAft>
                <a:spcPts val="1200"/>
              </a:spcAft>
            </a:pPr>
          </a:p>
          <a:p>
            <a:pPr algn="ctr">
              <a:defRPr sz="2000" i="1">
                <a:solidFill>
                  <a:srgbClr val="898989"/>
                </a:solidFill>
              </a:defRPr>
            </a:pPr>
            <a:r>
              <a:t>yā `aẓīmu yā `aẓīm</a:t>
            </a:r>
          </a:p>
          <a:p>
            <a:pPr>
              <a:spcAft>
                <a:spcPts val="1200"/>
              </a:spcAft>
            </a:pPr>
          </a:p>
          <a:p>
            <a:pPr algn="ctr">
              <a:defRPr sz="2800">
                <a:solidFill>
                  <a:srgbClr val="3E5E5C"/>
                </a:solidFill>
              </a:defRPr>
            </a:pPr>
            <a:r>
              <a:t>O All-mighty! O All-mighty!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كَرِيمُ يَا كَرِيمُ</a:t>
            </a:r>
          </a:p>
          <a:p>
            <a:pPr>
              <a:spcAft>
                <a:spcPts val="1200"/>
              </a:spcAft>
            </a:pPr>
          </a:p>
          <a:p>
            <a:pPr algn="ctr">
              <a:defRPr sz="2000" i="1">
                <a:solidFill>
                  <a:srgbClr val="898989"/>
                </a:solidFill>
              </a:defRPr>
            </a:pPr>
            <a:r>
              <a:t>yā karīmu yā karīm</a:t>
            </a:r>
          </a:p>
          <a:p>
            <a:pPr>
              <a:spcAft>
                <a:spcPts val="1200"/>
              </a:spcAft>
            </a:pPr>
          </a:p>
          <a:p>
            <a:pPr algn="ctr">
              <a:defRPr sz="2800">
                <a:solidFill>
                  <a:srgbClr val="3E5E5C"/>
                </a:solidFill>
              </a:defRPr>
            </a:pPr>
            <a:r>
              <a:t>O All-generous! O All-generous!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صَلِّ عَلَى مُحَمَّدٍ وَ آلِ مُحَمَّدٍ</a:t>
            </a:r>
          </a:p>
          <a:p>
            <a:pPr>
              <a:spcAft>
                <a:spcPts val="1200"/>
              </a:spcAft>
            </a:pPr>
          </a:p>
          <a:p>
            <a:pPr algn="ctr">
              <a:defRPr sz="2000" i="1">
                <a:solidFill>
                  <a:srgbClr val="898989"/>
                </a:solidFill>
              </a:defRPr>
            </a:pPr>
            <a:r>
              <a:t>ṣalli `alā muḥammadin wa āli muḥammad</a:t>
            </a:r>
          </a:p>
          <a:p>
            <a:pPr>
              <a:spcAft>
                <a:spcPts val="1200"/>
              </a:spcAft>
            </a:pPr>
          </a:p>
          <a:p>
            <a:pPr algn="ctr">
              <a:defRPr sz="2800">
                <a:solidFill>
                  <a:srgbClr val="3E5E5C"/>
                </a:solidFill>
              </a:defRPr>
            </a:pPr>
            <a:r>
              <a:t>Bless Muhammad and the Household of Muhammad,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عُدْ عَلَيَّ بِرَحْمَتِكَ</a:t>
            </a:r>
          </a:p>
          <a:p>
            <a:pPr>
              <a:spcAft>
                <a:spcPts val="1200"/>
              </a:spcAft>
            </a:pPr>
          </a:p>
          <a:p>
            <a:pPr algn="ctr">
              <a:defRPr sz="2000" i="1">
                <a:solidFill>
                  <a:srgbClr val="898989"/>
                </a:solidFill>
              </a:defRPr>
            </a:pPr>
            <a:r>
              <a:t>wa `ud `alayya biraḥmatik</a:t>
            </a:r>
          </a:p>
          <a:p>
            <a:pPr>
              <a:spcAft>
                <a:spcPts val="1200"/>
              </a:spcAft>
            </a:pPr>
          </a:p>
          <a:p>
            <a:pPr algn="ctr">
              <a:defRPr sz="2800">
                <a:solidFill>
                  <a:srgbClr val="3E5E5C"/>
                </a:solidFill>
              </a:defRPr>
            </a:pPr>
            <a:r>
              <a:t>return toward me through Your mercy,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تَعَطَّفْ عَلَيَّ بِفَضْلِكَ</a:t>
            </a:r>
          </a:p>
          <a:p>
            <a:pPr>
              <a:spcAft>
                <a:spcPts val="1200"/>
              </a:spcAft>
            </a:pPr>
          </a:p>
          <a:p>
            <a:pPr algn="ctr">
              <a:defRPr sz="2000" i="1">
                <a:solidFill>
                  <a:srgbClr val="898989"/>
                </a:solidFill>
              </a:defRPr>
            </a:pPr>
            <a:r>
              <a:t>wa ta`aṭṭaf `alayya bifaḍlik</a:t>
            </a:r>
          </a:p>
          <a:p>
            <a:pPr>
              <a:spcAft>
                <a:spcPts val="1200"/>
              </a:spcAft>
            </a:pPr>
          </a:p>
          <a:p>
            <a:pPr algn="ctr">
              <a:defRPr sz="2800">
                <a:solidFill>
                  <a:srgbClr val="3E5E5C"/>
                </a:solidFill>
              </a:defRPr>
            </a:pPr>
            <a:r>
              <a:t>be tender toward me through Your bounty,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7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تَوَسَّعْ عَلَيَّ بِمَغْفِرَتِكَ</a:t>
            </a:r>
          </a:p>
          <a:p>
            <a:pPr>
              <a:spcAft>
                <a:spcPts val="1200"/>
              </a:spcAft>
            </a:pPr>
          </a:p>
          <a:p>
            <a:pPr algn="ctr">
              <a:defRPr sz="2000" i="1">
                <a:solidFill>
                  <a:srgbClr val="898989"/>
                </a:solidFill>
              </a:defRPr>
            </a:pPr>
            <a:r>
              <a:t>wa tawassa` `alayya bimaghfiratik</a:t>
            </a:r>
          </a:p>
          <a:p>
            <a:pPr>
              <a:spcAft>
                <a:spcPts val="1200"/>
              </a:spcAft>
            </a:pPr>
          </a:p>
          <a:p>
            <a:pPr algn="ctr">
              <a:defRPr sz="2800">
                <a:solidFill>
                  <a:srgbClr val="3E5E5C"/>
                </a:solidFill>
              </a:defRPr>
            </a:pPr>
            <a:r>
              <a:t>and spread out Your forgiveness upon 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فَأَسْأَلُكَ بِجُودِكَ وَ كَرَمِكَ وَ هَوَانِ مَا سَأَلْتُكَ عَلَيْكَ</a:t>
            </a:r>
          </a:p>
          <a:p>
            <a:pPr>
              <a:spcAft>
                <a:spcPts val="1200"/>
              </a:spcAft>
            </a:pPr>
          </a:p>
          <a:p>
            <a:pPr algn="ctr">
              <a:defRPr sz="2000" i="1">
                <a:solidFill>
                  <a:srgbClr val="898989"/>
                </a:solidFill>
              </a:defRPr>
            </a:pPr>
            <a:r>
              <a:t>fa-as-aluka bijūdika wa karamika wa hawāni mā sa-altuka `alayk</a:t>
            </a:r>
          </a:p>
          <a:p>
            <a:pPr>
              <a:spcAft>
                <a:spcPts val="1200"/>
              </a:spcAft>
            </a:pPr>
          </a:p>
          <a:p>
            <a:pPr algn="ctr">
              <a:defRPr sz="2800">
                <a:solidFill>
                  <a:srgbClr val="3E5E5C"/>
                </a:solidFill>
              </a:defRPr>
            </a:pPr>
            <a:r>
              <a:t>So I ask You by Your munificence and generosity and easy upon You is what I ask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إِنَّ هَذَا الْمَقَامَ لِخُلَفَائِكَ وَ أَصْفِيَائِكَ</a:t>
            </a:r>
          </a:p>
          <a:p>
            <a:pPr>
              <a:spcAft>
                <a:spcPts val="1200"/>
              </a:spcAft>
            </a:pPr>
          </a:p>
          <a:p>
            <a:pPr algn="ctr">
              <a:defRPr sz="2000" i="1">
                <a:solidFill>
                  <a:srgbClr val="898989"/>
                </a:solidFill>
              </a:defRPr>
            </a:pPr>
            <a:r>
              <a:t>allāhumma inna hadhal maqāma likhulafā-ika wa aṣfiyā-ik</a:t>
            </a:r>
          </a:p>
          <a:p>
            <a:pPr>
              <a:spcAft>
                <a:spcPts val="1200"/>
              </a:spcAft>
            </a:pPr>
          </a:p>
          <a:p>
            <a:pPr algn="ctr">
              <a:defRPr sz="2800">
                <a:solidFill>
                  <a:srgbClr val="3E5E5C"/>
                </a:solidFill>
              </a:defRPr>
            </a:pPr>
            <a:r>
              <a:t>O God, this station belongs to Your vicegerents, Your chosen,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مَوَاضِعَ أُمَنَائِكَ</a:t>
            </a:r>
          </a:p>
          <a:p>
            <a:pPr>
              <a:spcAft>
                <a:spcPts val="1200"/>
              </a:spcAft>
            </a:pPr>
          </a:p>
          <a:p>
            <a:pPr algn="ctr">
              <a:defRPr sz="2000" i="1">
                <a:solidFill>
                  <a:srgbClr val="898989"/>
                </a:solidFill>
              </a:defRPr>
            </a:pPr>
            <a:r>
              <a:t>wa mawāḍi`a umanā-ik</a:t>
            </a:r>
          </a:p>
          <a:p>
            <a:pPr>
              <a:spcAft>
                <a:spcPts val="1200"/>
              </a:spcAft>
            </a:pPr>
          </a:p>
          <a:p>
            <a:pPr algn="ctr">
              <a:defRPr sz="2800">
                <a:solidFill>
                  <a:srgbClr val="3E5E5C"/>
                </a:solidFill>
              </a:defRPr>
            </a:pPr>
            <a:r>
              <a:t>while the places of Your trusted ones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ْفِيْ الدَّرَجَةِ الرَّفِيعَةِ الَّتِيْ اخْتَصَصْتَهُمْ بِهَا</a:t>
            </a:r>
          </a:p>
          <a:p>
            <a:pPr>
              <a:spcAft>
                <a:spcPts val="1200"/>
              </a:spcAft>
            </a:pPr>
          </a:p>
          <a:p>
            <a:pPr algn="ctr">
              <a:defRPr sz="2000" i="1">
                <a:solidFill>
                  <a:srgbClr val="898989"/>
                </a:solidFill>
              </a:defRPr>
            </a:pPr>
            <a:r>
              <a:t>fid darajatir rafī`atil latikhtaṣaṣtahum bihā</a:t>
            </a:r>
          </a:p>
          <a:p>
            <a:pPr>
              <a:spcAft>
                <a:spcPts val="1200"/>
              </a:spcAft>
            </a:pPr>
          </a:p>
          <a:p>
            <a:pPr algn="ctr">
              <a:defRPr sz="2800">
                <a:solidFill>
                  <a:srgbClr val="3E5E5C"/>
                </a:solidFill>
              </a:defRPr>
            </a:pPr>
            <a:r>
              <a:t>in the elevated degree which You hast singled out for them</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قَدِ ابْتَزُّوهَا</a:t>
            </a:r>
          </a:p>
          <a:p>
            <a:pPr>
              <a:spcAft>
                <a:spcPts val="1200"/>
              </a:spcAft>
            </a:pPr>
          </a:p>
          <a:p>
            <a:pPr algn="ctr">
              <a:defRPr sz="2000" i="1">
                <a:solidFill>
                  <a:srgbClr val="898989"/>
                </a:solidFill>
              </a:defRPr>
            </a:pPr>
            <a:r>
              <a:t>qadibtazzūhā</a:t>
            </a:r>
          </a:p>
          <a:p>
            <a:pPr>
              <a:spcAft>
                <a:spcPts val="1200"/>
              </a:spcAft>
            </a:pPr>
          </a:p>
          <a:p>
            <a:pPr algn="ctr">
              <a:defRPr sz="2800">
                <a:solidFill>
                  <a:srgbClr val="3E5E5C"/>
                </a:solidFill>
              </a:defRPr>
            </a:pPr>
            <a:r>
              <a:t>have been forcibly stripped!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أَنْتَ الْمُقَدِّرُ لِذَلِكَ</a:t>
            </a:r>
          </a:p>
          <a:p>
            <a:pPr>
              <a:spcAft>
                <a:spcPts val="1200"/>
              </a:spcAft>
            </a:pPr>
          </a:p>
          <a:p>
            <a:pPr algn="ctr">
              <a:defRPr sz="2000" i="1">
                <a:solidFill>
                  <a:srgbClr val="898989"/>
                </a:solidFill>
              </a:defRPr>
            </a:pPr>
            <a:r>
              <a:t>wa antal muqaddiru lidhalik</a:t>
            </a:r>
          </a:p>
          <a:p>
            <a:pPr>
              <a:spcAft>
                <a:spcPts val="1200"/>
              </a:spcAft>
            </a:pPr>
          </a:p>
          <a:p>
            <a:pPr algn="ctr">
              <a:defRPr sz="2800">
                <a:solidFill>
                  <a:srgbClr val="3E5E5C"/>
                </a:solidFill>
              </a:defRPr>
            </a:pPr>
            <a:r>
              <a:t>But You art the Ordainer of that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لَا يُغَالَبُ أَمْرُكَ</a:t>
            </a:r>
          </a:p>
          <a:p>
            <a:pPr>
              <a:spcAft>
                <a:spcPts val="1200"/>
              </a:spcAft>
            </a:pPr>
          </a:p>
          <a:p>
            <a:pPr algn="ctr">
              <a:defRPr sz="2000" i="1">
                <a:solidFill>
                  <a:srgbClr val="898989"/>
                </a:solidFill>
              </a:defRPr>
            </a:pPr>
            <a:r>
              <a:t>lā yughālabu amruk</a:t>
            </a:r>
          </a:p>
          <a:p>
            <a:pPr>
              <a:spcAft>
                <a:spcPts val="1200"/>
              </a:spcAft>
            </a:pPr>
          </a:p>
          <a:p>
            <a:pPr algn="ctr">
              <a:defRPr sz="2800">
                <a:solidFill>
                  <a:srgbClr val="3E5E5C"/>
                </a:solidFill>
              </a:defRPr>
            </a:pPr>
            <a:r>
              <a:t>Your command is not overcome,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لَا يُجَاوَزُ الْمَحْتُومُ مِنْ تَدْبِيرِكَ</a:t>
            </a:r>
          </a:p>
          <a:p>
            <a:pPr>
              <a:spcAft>
                <a:spcPts val="1200"/>
              </a:spcAft>
            </a:pPr>
          </a:p>
          <a:p>
            <a:pPr algn="ctr">
              <a:defRPr sz="2000" i="1">
                <a:solidFill>
                  <a:srgbClr val="898989"/>
                </a:solidFill>
              </a:defRPr>
            </a:pPr>
            <a:r>
              <a:t>wa lā yujāwazul maḥtūmu min tadbīrik</a:t>
            </a:r>
          </a:p>
          <a:p>
            <a:pPr>
              <a:spcAft>
                <a:spcPts val="1200"/>
              </a:spcAft>
            </a:pPr>
          </a:p>
          <a:p>
            <a:pPr algn="ctr">
              <a:defRPr sz="2800">
                <a:solidFill>
                  <a:srgbClr val="3E5E5C"/>
                </a:solidFill>
              </a:defRPr>
            </a:pPr>
            <a:r>
              <a:t>the inevitable in Your governing is not overstepped!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كَيْفَ شِئْتَ وَ أَنَّى شِئْتَ</a:t>
            </a:r>
          </a:p>
          <a:p>
            <a:pPr>
              <a:spcAft>
                <a:spcPts val="1200"/>
              </a:spcAft>
            </a:pPr>
          </a:p>
          <a:p>
            <a:pPr algn="ctr">
              <a:defRPr sz="2000" i="1">
                <a:solidFill>
                  <a:srgbClr val="898989"/>
                </a:solidFill>
              </a:defRPr>
            </a:pPr>
            <a:r>
              <a:t>kayfa shi-ta wa annā shi-t</a:t>
            </a:r>
          </a:p>
          <a:p>
            <a:pPr>
              <a:spcAft>
                <a:spcPts val="1200"/>
              </a:spcAft>
            </a:pPr>
          </a:p>
          <a:p>
            <a:pPr algn="ctr">
              <a:defRPr sz="2800">
                <a:solidFill>
                  <a:srgbClr val="3E5E5C"/>
                </a:solidFill>
              </a:defRPr>
            </a:pPr>
            <a:r>
              <a:t>However You willest and whenever You willest!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لِمَا أَنْتَ أَعْلَمُ بِهِ</a:t>
            </a:r>
          </a:p>
          <a:p>
            <a:pPr>
              <a:spcAft>
                <a:spcPts val="1200"/>
              </a:spcAft>
            </a:pPr>
          </a:p>
          <a:p>
            <a:pPr algn="ctr">
              <a:defRPr sz="2000" i="1">
                <a:solidFill>
                  <a:srgbClr val="898989"/>
                </a:solidFill>
              </a:defRPr>
            </a:pPr>
            <a:r>
              <a:t>wa limā anta a`lamu bih</a:t>
            </a:r>
          </a:p>
          <a:p>
            <a:pPr>
              <a:spcAft>
                <a:spcPts val="1200"/>
              </a:spcAft>
            </a:pPr>
          </a:p>
          <a:p>
            <a:pPr algn="ctr">
              <a:defRPr sz="2800">
                <a:solidFill>
                  <a:srgbClr val="3E5E5C"/>
                </a:solidFill>
              </a:defRPr>
            </a:pPr>
            <a:r>
              <a:t>In that which You knowest best,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8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غَيْرُ مُتَّهَمٍ عَلَى خَلْقِكَ وَ لَا لِإِرَادَتِكَ</a:t>
            </a:r>
          </a:p>
          <a:p>
            <a:pPr>
              <a:spcAft>
                <a:spcPts val="1200"/>
              </a:spcAft>
            </a:pPr>
          </a:p>
          <a:p>
            <a:pPr algn="ctr">
              <a:defRPr sz="2000" i="1">
                <a:solidFill>
                  <a:srgbClr val="898989"/>
                </a:solidFill>
              </a:defRPr>
            </a:pPr>
            <a:r>
              <a:t>ghayru muttahamin `alā khalqika wa lā li-irādatik</a:t>
            </a:r>
          </a:p>
          <a:p>
            <a:pPr>
              <a:spcAft>
                <a:spcPts val="1200"/>
              </a:spcAft>
            </a:pPr>
          </a:p>
          <a:p>
            <a:pPr algn="ctr">
              <a:defRPr sz="2800">
                <a:solidFill>
                  <a:srgbClr val="3E5E5C"/>
                </a:solidFill>
              </a:defRPr>
            </a:pPr>
            <a:r>
              <a:t>Thou art not accused for Your creation or Your will!</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أَنْ تُصَلِّيَ عَلَى مُحَمَّدٍ وَ آلِهِ</a:t>
            </a:r>
          </a:p>
          <a:p>
            <a:pPr>
              <a:spcAft>
                <a:spcPts val="1200"/>
              </a:spcAft>
            </a:pPr>
          </a:p>
          <a:p>
            <a:pPr algn="ctr">
              <a:defRPr sz="2000" i="1">
                <a:solidFill>
                  <a:srgbClr val="898989"/>
                </a:solidFill>
              </a:defRPr>
            </a:pPr>
            <a:r>
              <a:t>an tuṣalliya `alā muḥammadin wa-ālih</a:t>
            </a:r>
          </a:p>
          <a:p>
            <a:pPr>
              <a:spcAft>
                <a:spcPts val="1200"/>
              </a:spcAft>
            </a:pPr>
          </a:p>
          <a:p>
            <a:pPr algn="ctr">
              <a:defRPr sz="2800">
                <a:solidFill>
                  <a:srgbClr val="3E5E5C"/>
                </a:solidFill>
              </a:defRPr>
            </a:pPr>
            <a:r>
              <a:t>- that You blessest Muhammad and his Household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حَتَّى عَادَ صِفْوَتُكَ وَ خُلَفَاؤُكَ</a:t>
            </a:r>
          </a:p>
          <a:p>
            <a:pPr>
              <a:spcAft>
                <a:spcPts val="1200"/>
              </a:spcAft>
            </a:pPr>
          </a:p>
          <a:p>
            <a:pPr algn="ctr">
              <a:defRPr sz="2000" i="1">
                <a:solidFill>
                  <a:srgbClr val="898989"/>
                </a:solidFill>
              </a:defRPr>
            </a:pPr>
            <a:r>
              <a:t>ḥattā `āda ṣifwatuka wa khulafa-uk</a:t>
            </a:r>
          </a:p>
          <a:p>
            <a:pPr>
              <a:spcAft>
                <a:spcPts val="1200"/>
              </a:spcAft>
            </a:pPr>
          </a:p>
          <a:p>
            <a:pPr algn="ctr">
              <a:defRPr sz="2800">
                <a:solidFill>
                  <a:srgbClr val="3E5E5C"/>
                </a:solidFill>
              </a:defRPr>
            </a:pPr>
            <a:r>
              <a:t>Then Your selected friends, Your vicegerents,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مَغْلُوبِينَ مَقْهُورِينَ مُبْتَزِّينَ</a:t>
            </a:r>
          </a:p>
          <a:p>
            <a:pPr>
              <a:spcAft>
                <a:spcPts val="1200"/>
              </a:spcAft>
            </a:pPr>
          </a:p>
          <a:p>
            <a:pPr algn="ctr">
              <a:defRPr sz="2000" i="1">
                <a:solidFill>
                  <a:srgbClr val="898989"/>
                </a:solidFill>
              </a:defRPr>
            </a:pPr>
            <a:r>
              <a:t>maghlūbīna maqhūrīna mubtazzīn</a:t>
            </a:r>
          </a:p>
          <a:p>
            <a:pPr>
              <a:spcAft>
                <a:spcPts val="1200"/>
              </a:spcAft>
            </a:pPr>
          </a:p>
          <a:p>
            <a:pPr algn="ctr">
              <a:defRPr sz="2800">
                <a:solidFill>
                  <a:srgbClr val="3E5E5C"/>
                </a:solidFill>
              </a:defRPr>
            </a:pPr>
            <a:r>
              <a:t>were overcome, vanquished, forcibly stripped;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يَرَوْنَ حُكْمَكَ مُبَدَّلًا</a:t>
            </a:r>
          </a:p>
          <a:p>
            <a:pPr>
              <a:spcAft>
                <a:spcPts val="1200"/>
              </a:spcAft>
            </a:pPr>
          </a:p>
          <a:p>
            <a:pPr algn="ctr">
              <a:defRPr sz="2000" i="1">
                <a:solidFill>
                  <a:srgbClr val="898989"/>
                </a:solidFill>
              </a:defRPr>
            </a:pPr>
            <a:r>
              <a:t>yarawna ḥukmaka mubaddalā</a:t>
            </a:r>
          </a:p>
          <a:p>
            <a:pPr>
              <a:spcAft>
                <a:spcPts val="1200"/>
              </a:spcAft>
            </a:pPr>
          </a:p>
          <a:p>
            <a:pPr algn="ctr">
              <a:defRPr sz="2800">
                <a:solidFill>
                  <a:srgbClr val="3E5E5C"/>
                </a:solidFill>
              </a:defRPr>
            </a:pPr>
            <a:r>
              <a:t>they see Your decree replaced,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كِتَابَكَ مَنْبُوذًا</a:t>
            </a:r>
          </a:p>
          <a:p>
            <a:pPr>
              <a:spcAft>
                <a:spcPts val="1200"/>
              </a:spcAft>
            </a:pPr>
          </a:p>
          <a:p>
            <a:pPr algn="ctr">
              <a:defRPr sz="2000" i="1">
                <a:solidFill>
                  <a:srgbClr val="898989"/>
                </a:solidFill>
              </a:defRPr>
            </a:pPr>
            <a:r>
              <a:t>wa kitābaka manbūdhā</a:t>
            </a:r>
          </a:p>
          <a:p>
            <a:pPr>
              <a:spcAft>
                <a:spcPts val="1200"/>
              </a:spcAft>
            </a:pPr>
          </a:p>
          <a:p>
            <a:pPr algn="ctr">
              <a:defRPr sz="2800">
                <a:solidFill>
                  <a:srgbClr val="3E5E5C"/>
                </a:solidFill>
              </a:defRPr>
            </a:pPr>
            <a:r>
              <a:t>Your Book discarded,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فَرَائِضَكَ مُحَرَّفَةً عَنْ جِهَاتِ أَشْرَاعِكَ</a:t>
            </a:r>
          </a:p>
          <a:p>
            <a:pPr>
              <a:spcAft>
                <a:spcPts val="1200"/>
              </a:spcAft>
            </a:pPr>
          </a:p>
          <a:p>
            <a:pPr algn="ctr">
              <a:defRPr sz="2000" i="1">
                <a:solidFill>
                  <a:srgbClr val="898989"/>
                </a:solidFill>
              </a:defRPr>
            </a:pPr>
            <a:r>
              <a:t>wa farā-iḍaka muḥarrafatan `an jihāti ashrā`ik</a:t>
            </a:r>
          </a:p>
          <a:p>
            <a:pPr>
              <a:spcAft>
                <a:spcPts val="1200"/>
              </a:spcAft>
            </a:pPr>
          </a:p>
          <a:p>
            <a:pPr algn="ctr">
              <a:defRPr sz="2800">
                <a:solidFill>
                  <a:srgbClr val="3E5E5C"/>
                </a:solidFill>
              </a:defRPr>
            </a:pPr>
            <a:r>
              <a:t>Your obligations distorted from the aims of Your laws,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سُنَنَ نَبِيِّكَ مَتْرُوكَةً</a:t>
            </a:r>
          </a:p>
          <a:p>
            <a:pPr>
              <a:spcAft>
                <a:spcPts val="1200"/>
              </a:spcAft>
            </a:pPr>
          </a:p>
          <a:p>
            <a:pPr algn="ctr">
              <a:defRPr sz="2000" i="1">
                <a:solidFill>
                  <a:srgbClr val="898989"/>
                </a:solidFill>
              </a:defRPr>
            </a:pPr>
            <a:r>
              <a:t>wa sunana nabiyyika matrūkah</a:t>
            </a:r>
          </a:p>
          <a:p>
            <a:pPr>
              <a:spcAft>
                <a:spcPts val="1200"/>
              </a:spcAft>
            </a:pPr>
          </a:p>
          <a:p>
            <a:pPr algn="ctr">
              <a:defRPr sz="2800">
                <a:solidFill>
                  <a:srgbClr val="3E5E5C"/>
                </a:solidFill>
              </a:defRPr>
            </a:pPr>
            <a:r>
              <a:t>and the Sunna of Your Prophet abandoned!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الْعَنْ أَعْدَاءَهُمْ مِنَ الْأَوَّلِينَ وَ الْآخِرِينَ</a:t>
            </a:r>
          </a:p>
          <a:p>
            <a:pPr>
              <a:spcAft>
                <a:spcPts val="1200"/>
              </a:spcAft>
            </a:pPr>
          </a:p>
          <a:p>
            <a:pPr algn="ctr">
              <a:defRPr sz="2000" i="1">
                <a:solidFill>
                  <a:srgbClr val="898989"/>
                </a:solidFill>
              </a:defRPr>
            </a:pPr>
            <a:r>
              <a:t>allāhummal `an a`dā-ahum minal awwalīna wal-ākhirīn</a:t>
            </a:r>
          </a:p>
          <a:p>
            <a:pPr>
              <a:spcAft>
                <a:spcPts val="1200"/>
              </a:spcAft>
            </a:pPr>
          </a:p>
          <a:p>
            <a:pPr algn="ctr">
              <a:defRPr sz="2800">
                <a:solidFill>
                  <a:srgbClr val="3E5E5C"/>
                </a:solidFill>
              </a:defRPr>
            </a:pPr>
            <a:r>
              <a:t>O God, curse their enemies among those of old and the later folk,</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مَنْ رَضِيَ بِفِعَالِهِمْ</a:t>
            </a:r>
          </a:p>
          <a:p>
            <a:pPr>
              <a:spcAft>
                <a:spcPts val="1200"/>
              </a:spcAft>
            </a:pPr>
          </a:p>
          <a:p>
            <a:pPr algn="ctr">
              <a:defRPr sz="2000" i="1">
                <a:solidFill>
                  <a:srgbClr val="898989"/>
                </a:solidFill>
              </a:defRPr>
            </a:pPr>
            <a:r>
              <a:t>wa man raḍiya bifi`ālihim</a:t>
            </a:r>
          </a:p>
          <a:p>
            <a:pPr>
              <a:spcAft>
                <a:spcPts val="1200"/>
              </a:spcAft>
            </a:pPr>
          </a:p>
          <a:p>
            <a:pPr algn="ctr">
              <a:defRPr sz="2800">
                <a:solidFill>
                  <a:srgbClr val="3E5E5C"/>
                </a:solidFill>
              </a:defRPr>
            </a:pPr>
            <a:r>
              <a:t>and all those pleased with their acts,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أَشْيَاعَهُمْ وَ أَتْبَاعَهُمْ</a:t>
            </a:r>
          </a:p>
          <a:p>
            <a:pPr>
              <a:spcAft>
                <a:spcPts val="1200"/>
              </a:spcAft>
            </a:pPr>
          </a:p>
          <a:p>
            <a:pPr algn="ctr">
              <a:defRPr sz="2000" i="1">
                <a:solidFill>
                  <a:srgbClr val="898989"/>
                </a:solidFill>
              </a:defRPr>
            </a:pPr>
            <a:r>
              <a:t>wa ashyā`ahum wa atbā`ahum</a:t>
            </a:r>
          </a:p>
          <a:p>
            <a:pPr>
              <a:spcAft>
                <a:spcPts val="1200"/>
              </a:spcAft>
            </a:pPr>
          </a:p>
          <a:p>
            <a:pPr algn="ctr">
              <a:defRPr sz="2800">
                <a:solidFill>
                  <a:srgbClr val="3E5E5C"/>
                </a:solidFill>
              </a:defRPr>
            </a:pPr>
            <a:r>
              <a:t>and their adherents and followers!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slides/slide9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اَللَّهُمَّ صَلِّ عَلَى مُحَمَّدٍ وَ آلِ مُحَمَّدٍ</a:t>
            </a:r>
          </a:p>
          <a:p>
            <a:pPr>
              <a:spcAft>
                <a:spcPts val="1200"/>
              </a:spcAft>
            </a:pPr>
          </a:p>
          <a:p>
            <a:pPr algn="ctr">
              <a:defRPr sz="2000" i="1">
                <a:solidFill>
                  <a:srgbClr val="898989"/>
                </a:solidFill>
              </a:defRPr>
            </a:pPr>
            <a:r>
              <a:t>allāhumma ṣalli `alā muḥammadin wa āli muḥammad</a:t>
            </a:r>
          </a:p>
          <a:p>
            <a:pPr>
              <a:spcAft>
                <a:spcPts val="1200"/>
              </a:spcAft>
            </a:pPr>
          </a:p>
          <a:p>
            <a:pPr algn="ctr">
              <a:defRPr sz="2800">
                <a:solidFill>
                  <a:srgbClr val="3E5E5C"/>
                </a:solidFill>
              </a:defRPr>
            </a:pPr>
            <a:r>
              <a:t>O God, bless Muhammad and the Household of Muhammad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Dua 48 - Sahifat Sajjadiyyah</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