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Adeelah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شَهِدَ اللَّهُ أَنَّهُ لَاإِلٰهَ إِلَّا هُوَ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اَلْعَاصِيْ الْمُحْتَاجُ الْحَقِيرُ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`āṣil muḥtājul ḥaqīr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disobedient, needy, and ignoble—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وَالْمِيزَانَ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walmīzāna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Scales [of deeds]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وَالْحِسَابَ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walḥisāba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calling into account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وَالْكِتَابَ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walkitāba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record book [of deeds]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وَالْجَنَّةَ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waljannata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Paradise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وَالنَّارَ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nāra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Hellfire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السَّاعَةَ آتِيَةٌ لَارَيْبَ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wa-annas sā`ata-ātiyatun lārayba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Hour [of resurrection] will certainly come, without any dispute,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اللّٰهَ يَبْعَثُ مَنْ فِيْ الْقُبُورِ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wa-annallāha yab`athu man fil qubūr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 shall raise up those who are in graves.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فَضْلُكَ رَجَائِيْ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faḍluka 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in Your favor do I put my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وَكَرَمُكَ وَرَحْمَتُكَ أَمَلِيْ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wakaramuka waraḥmatuka 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generosity and mercy do I expect confidently,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لَاعَمَلَ لِيْ أَسْتَحِقُّ بِهِ الْجَنَّةَ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lā`amala lī astaḥiqqu bihil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 single deed by which I deserve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لِمُنْعِمِيْ وَخَالِقِيْ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limun`imī wakhāliqī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testify to my Benefactor, Creator,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طَاعَةَ لِيْ أَسْتَوْجِبُ بِهَا الرِّضْوَانَ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ṭā`ata lī astawjibu bihar riḍwān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 I have any act of obedience [to You] due to which I deserve Your pleasure;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أَنِّيْ اَعْتَقَدْتُ تَوْحِيدَكَ وَعَدْلَكَ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annī a`taqadtu tawḥīdaka wa`adlak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that I believe in Your Oneness and Your Justice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وَارْتَجَيْتُ إِحْسَانَكَ وَفَضْلَكَ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war-tajaytu iḥsānaka wafaḍlak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hope for Your benevolence and Your favor.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وَتَشَفَّعْتُ إِلَيْكَ بِالنَّبِيِّ وَ آلِهِ مِنْ أَحِبَّتِكَ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watashaffa`tu ilayka binnabiyyi wa ālihi min aḥibbatik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thus seek the Prophet and his Household, Your most-beloved ones, to intercede for me before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أَكْرَمُ الْأَكْرَمِيْنَ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akramul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verily the most Generous of all those who treat generously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نَبِيِّنَا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nabiyyinā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to Our Prophet,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آلِهِ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ālihi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all of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اَلطَّيِّبِيْنَ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 and immaculate,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وَسَلَّمَ تَسْلِيْمًا كَثِيرًا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wasallama taslīman kathīran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upon them many many benedictions.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وَرَازِقِيْ وَمُكْرِمِيْ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warāziqī wamukrimī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Provider of me with my sustenance, and my Honorer,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 الْعَلِيِّ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might and no power except with Allah, the All-high, the All-great.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O most Merciful of all those who show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أَوْدَعْتُكَ يَقِينِيْ هٰذَا وَثَبَاتَ دِينِي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awda`tuka yaqīnī hādhā wathabāta dīnī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depositing with You this faith of mine and my firmness on this belief;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خَيْرُ مُسْتَوْدَعٍ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khayru mustawda`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ever-best of all those who keep deposits.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أَمَرْتَنَا بِحِفْظِ الْوَدَائِعِ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amar-tanā biḥifẓil wadā-i`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commanded us to keep safe deposits that are put with us;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فَرُدَّهُ عَلَيَّ وَقْتَ حُضُورِ مَوْتِيْ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faruddahu `alayya waqta ḥuḍūri mawtī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keep for me this deposit to give it back to me at the time of my death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beseech You] in the name of Your mercy; 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أَعُوذُ بِكَ مِنَ الْعَدِيلَةِ عِنْدَ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a`ūdhu bika minal `adīlati `indal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seek Your protection against deviation at the hour of death.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شَهِدَ لِذَاتِهِ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shahida lidhātih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same as He has testified to Himself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وَشَهِدَتْ لَهُ الْمَلَائِكَةُ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washahidat lahul malā-ikah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angels have testified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وَأُولُوْا الْعِلْمِ مِنْ عِبَادِهِ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wa-ūlul `ilmi min `ibādih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have those possessed with knowledge amongst His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بِأَنَّهُ لَاإِلٰهَ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bi-annahu la-ilāha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there is no god save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ذُوْ النِّعَمِ وَالْإِحْسَانِ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dhun ni`ami wal-iḥsān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of bounties, favors,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وَالْكَرَمِ وَالْإِمْتِنَانِ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walkarami wal-imtinān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generosity, and kindness.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قَادِرٌ أَزَلِيٌّ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qādirun azaliyy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Omnipotent, Eternal,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عَالِمٌ أَبَدِيٌّ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`ālimun abadiyy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All-knowing, Everlasting,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حَيٌّ أَحَدِيٌّ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ḥayyun aḥadiyy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Ever-living, One and Only,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مَوْجُودٌ سَرْمَدِيٌّ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mawjūdun sar-madiyy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Self-existent, Endless,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سَمِيعٌ بَصِيرٌ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samī`un baṣīr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All-hearing, All-Seeing,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مُرِيدٌ كَارِهٌ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murīdun kārih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Willing, Discriminating,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مُدْرِكٌ صَمَدِيٌّ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mudrikun ṣamadiyy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All-aware, and eternally Besought of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يَسْتَحِقُّ هَذِهِ الصِّفَاتِ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yastaḥiqqu hadhihiṣ ṣifāt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worthy of all these attributes,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عَلٰى مَا هُوَ عَلَيْهِ فِيْ عِزِّ صِفَاتِهِ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`alā mā huwa `alayhi fī `izzi ṣifātih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He, characterized by all these sublime attributes,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كَانَ قَوِيًّا قَبْلَ وُجُودِ الْقُدْرَةِ وَالْقُوَّةِ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kāna qawiyyan qabla wujūdil qudrati walquwwah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was All-powerful prior to the existence of might and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وَكَانَ عَلِيمًا قَبْلَ إِيجَادِ الْعِلْمِ وَالْعِلَّةِ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wakāna `alīman qabla ījādil `ilmi wal`illah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All-knowing before the origination of knowledge and reason.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يَزَلْ سُلْطَانًا إِذْ لَامَمْلَكَةَ وَلَا مَالَ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yazal sulṭānan idh lāmamlakata walā 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been always Authority when there was neither sovereignty nor wealth.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يَزَلْ سُبْحَانًا عَلَى جَمِيْعِ الْأَحْوَالِ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yazal subḥānan `alā jamī`il aḥwāl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been always Glorious under all circumstances.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وُجُودُهُ قَبْلَ الْقَبْلِ فِيْ أَزَلِ الْآزَالِ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wujūduhu qablal qabli fī azalil-āzāl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Being is before all precedence in the pre-eternity of sempiternity.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وَبَقَاؤُهُ بَعْدَ الْبَعْدِ مِنْ غَيْرِ انْتِقَالٍ وَلَا زَوَالٍ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wabaqa-uhu ba`dal ba`di min ghayrintiqālin walā zawāl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Remaining will be after all endings without any extinction or disappearance.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غَنِيٌّ فِيْ الْأَوَّلِ وَالْآخِرِ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ghaniyyun fil awwali wal-ākhir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self-Sufficient at the beginning and at the 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مُسْتَغْنٍ فِيْ الْبَاطِنِ وَالظَّاهِرِ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mustaghnin fil bāṭini waẓ ẓāhir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All-independent inwardly and outwardly.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لَاجَوْرَ فِيْ قَضِيَّتِهِ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lājawra fī qaḍiyyatih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injustice in His judgment,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مَيْلَ فِيْ مَشِيئَتِهِ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mayla fī mashī-atih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there unfairness in His management,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ظُلْمَ فِيْ تَقْدِيرِهِ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ẓulma fī taqdīrih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there unfairness in His administration,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مَهْرَبَ مِنْ حُكُومَتِهِ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mahraba min ḥukūmatih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there any escape from His sovereignty,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شَهِدَ اللَّهُ أَنَّهُ لَاإِلٰهَ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shahidallāhu annahu la-ilāha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“Allah bears witness that there is no god but He,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مَلْجَأَ مِنْ سَطَوَاتِهِ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malja-a min saṭawātih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there any shelter against His firm grip,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مَنْجٰا مِنْ نَقِمَاتِهِ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manjā min naqimātih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there any salvation from His punishment.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سَبَقَتْ رَحْمَتُهُ غَضَبَهُ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sabaqat raḥmatuhu ghaḍabah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mercy overtakes His Wrath.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يَفُوتُهُ أَحَدٌ إِذَا طَلَبَهُ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yafūtuhu aḥadun idhā ṭalabah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escape Him when He summons.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أَزَاحَ الْعِلَلَ فِيْ التَّكْلِيفِ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azāḥal `ilala fit taklīf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covers all logics for His obligatory decrees,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وَسَوَّى التَّوْفِيقَ بَيْنَ الضَّعِيفِ وَالشَّرِيفِ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wasawwat tawfīqa baynaḍ ḍa`īfi wash sharīf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treats absolutely equally the weak and the noble,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مَكَّنَ أَدَاءَ الْمَأْمُورِ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makkana adā-al ma-mūr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makes capable to carry out His commands,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وَسَهَّلَ سَبِيلَ اجْتِنَابِ الْمَحْظُورِ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wasahhala sabīlajtinābil maḥẓūr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makes easy to abstain from His prohibitions.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يُكَلِّفِ الطَّاعَةَ إِلَّا دُوْنَ الْوُسْعِ وَالطَّاقَةِ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yukallifiṭ ṭā`ata illā dūnal wus`i waṭ ṭāqah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does not make obedience a burden but according to one's real capacity.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سُبْحَانَهُ مَا أَبْيَنَ كَرَمَهُ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subḥānahu mā abyana karamah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Him! How manifest His generosity is!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وَالْمَلَائِكَةُ وَأُوْلُوْ الْعِلْمِ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walmalā-ikatu wa-ūlul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(so do) the angels and those possessed of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وَأَعْلَى شَأْنَهُ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 sha-nah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sublime His standing is!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سُبْحَانَهُ مَا أَجَلَّ نَيْلَهُ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subḥānahu mā ajalla naylah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Him! How magnificent to seek Him is!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وَأَعْظَمَ إِحْسَانَهُ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wa-a`ẓama iḥsānah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splendid His favors 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بَعَثَ الْأَنْبِيَاءَ لِيُبَيِّنَ عَدْلَهُ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ba`athal anbiyā-a liyubayyina `adlah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sent the Prophets in order to show His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وَنَصَبَ الْأَوْصِيَاءَ لِيُظْهِرَ طَوْلَهُ وَفَضْلَهُ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wanaṣabal awṣiyā-a liyuẓhira ṭawlahu wafaḍlah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appointed successors [for the Prophets] in order to make known His munificence and grace.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وَجَعَلَنَا مِنْ أُمَّةِ سَيِّدِ الْأَنْبِيَاءِ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waja`alanā min ummati sayyidil 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made us of the community of the Chief of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وَخَيْرِ الْأَوْلِيَاءِ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wakhayril awliyā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favorable of His saints,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وَأَفْضَلِ الْأَصْفِيَاءِ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wa-afḍalil aṣfiyā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His elite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وَأَعْلَى الْأَزْكِيَاءِ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wa-a`lal azkiyā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sublime of the pure ones;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صَلَّى اللَّهُ عَلَيْهِ وَ آلِهِ وَسَلَّمَ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ṣallallāhu `alayhi wa-ālihi wasallam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is Muhammad, may Allah send blessings and benedictions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قَائِمًا بِالْقِسْطِ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qā-iman bil qisṭ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maintaining His creation with justice;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آمَنَّا بِهِ وَبِمَا دَعَانَا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āmannā bihi wabimā da`ānā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thus believe in him, in all that to which he has called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وَبِالْقُرْآنِ الَّذِيْ أَنْزَلَهُ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qur-ānil ladhī anzalahu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Qur'an which He revealed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وَبِوَصِيِّهِ الَّذِيْ نَصَبَهُ يَوْمَ الْغَدِيرِ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wabiwaṣiyyihil ladhī naṣabahu yawmal ghadīr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his Successor whom he appointed on the Ghadir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وَأَشَارَ بِقَوْلِهِ: هٰذَا عَلِيٌّ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wa-ashāra biqawlihi: hādhā `aliyyun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whom he referred by saying, “This is `Ali.”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الْأَئِمَّةَ الْأَبْرَارَ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annal a-immatal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the Imams—the pious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وَالْخُلَفَاءَ الْأَخْيَارَ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walkhulafā-al akhyār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benign vicegerents [of Allah]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الرَّسُولِ الْمُخْتَارِ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ba`dar rasūlil mukhtār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the Chosen Prophet are: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عَلِيٌّ قَامِعُ الْكُفَّارِ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`aliyyun qāmi`ul kuffār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the subduer of the infidels.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بَعْدِهِ سَيِّدُ أَوْلاَدِهِ الْحَسَنُ بْنُ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ba`dihi sayyidu awlādihil ḥasanubnu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Following him is the chief of his sons, al-Hasan, the son of `Ali.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أَخُوهُ السِّبْطُ التَّابِعُ لِمَرْضَاةِ اللَّهِ الْحُسَيْنُ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akhūhus sibṭut tābi`u limar-ḍātillāhil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his brother, the grandson and seeker of Allah’s pleasure; al-Husayn.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هُوَ الْعَزِيزُ الْحَكِيمُ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huwal `azīzul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He, the Mighty, the Wise.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الْعَابِدُ عَلِيٌّ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thummal `ābidu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`Ali, the [distinctive] worshipper [of Allah].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الْبَاقِرُ مُحَمَّدٌ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thummal bāqiru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Cleaver (of knowledge],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الصَّادِقُ جَعْفَرٌ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thummaṣ ṣādiqu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veracious Ja`far.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الْكَاظِمُ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thummal kāẓimu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suppressor of rage, Musa.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الرِّضَا عَلِيٌّ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thummar riḍā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pleased, `Ali.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التَّقِيُّ مُحَمَّدٌ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thummat taqiyyu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pious,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النَّقِيُّ عَلِيٌّ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thumman naqiyyu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refined, `Ali.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الزَّكِيُّ الْعَسْكَرِيُّ الْحَسَنُ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thummaz zakiyyul `askariyyul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pure resident of `Askar, al-Hasan.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الْحُجَّةُ الْخَلَفُ الْقَائِمُ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thummal ḥujjatul khalaful qā-im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comes the Argument, Successor, Assumer,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اَلْمُنْتَظَرُ الْمَهْدِيُّ الْمُرْجَى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muntaẓarul mahdiyyul mur-jā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Awaited, Well-guided, and Expected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الدِّينَ عِنْدَ اللَّهِ الْإِسْلاَمُ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innad dīna `indallāhil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the (true) religion with Allah is Islam.”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بِبَقَائِهِ بَقِيَتِ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bibaqā-ihi baqiyatid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whose existence, this world is kept in existence,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وَبِيُمْنِهِ رُزِقَ الْوَرىٰ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wabiyumnihi ruziqal warā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whose blessing, the created beings are provided sustenance,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وَبِوُجُودِهِ ثَبَتَتِ الْأَرْضُ وَالسَّمَاءُ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wabiwujūdihi thabatatil ar-ḍu was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account of whose existence, the earth and the sky are kept in firmness.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 يَمْلَأُ اللَّهُ الْأَرْضَ قِسْطًا وَعَدْلًا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 yamla-ullāhul ar-ḍa qisṭan wa`adlā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him, Allah shall fill the earth with equity and justice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بَعْدَمَا مُلِئَتْ ظُلْمًا وَجَوْرًا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ba`damā muli-at ẓulman wajawrā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it will be filled with inequity and injustice.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أَقْوَالَهُمْ حُجَّةٌ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 aqwālahum ḥujjah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their words are decisive arguments,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وَامْتِثَالَهُمْ فَرِيضَةٌ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wamtithālahum farīḍah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comply with their orders is obligatory,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وَطَاعَتَهُمْ مَفْرُوضَةٌ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waṭā`atahum mafrūḍah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obedience to them is commissioned [by Allah],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وَمَوَدَّتَهُمْ لاَزِمَةٌ مَقْضِيَّةٌ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wamawaddatahum lāzimatun maqḍiyyah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love them is necessary and pre-ordained,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وَالَْاقْتِدَاءَ بِهِمْ مُنْجِيَةٌ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walaqtidā-a bihim munjiyah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pattern after them will definitely achieve salvation,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الْعَبْدُ الضَّعِيفُ الْمُذْنِبُ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wa-anal `abduḍ ḍa`īful mudhnib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slave—feeble, sinful,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وَمُخَالَفَتَهُمْ مُرْدِيَةٌ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wamukhālafatahum mur-diyah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to oppose them will definitely bring about destruction.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سَادَاتُ أَهْلِ الْجَنَّةِ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sādātu ahlil jannati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are, moreover, the chiefs of all the inhabitants of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وَشُفَعَاءُ يَوْمِ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washufa`ā-u yawmid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interceders on the Judgment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وَأَئِمَّةُ أَهْلِ الْأَرْضِ عَلَى الْيَقِينِ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wa-a-immatu ahlil ar-ḍi `alal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undoubtedly, the leaders of the inhabitants of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وَأَفْضَلُ الْأَوْصِيَاءِ الْمَرْضِيِّينَ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wa-afḍalul awṣiyā-il mar-ḍiyyīn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best of the satisfied Successors [of the Prophets].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الْمَوْتَ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annal mawta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death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وَمُسَاءَلَةَ الْقَبْرِ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wamusā-alatal qabri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interrogation by Munkar and Nakir in the grave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وَالْبَعْثَ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walba`tha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raising of the dead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وَالنُّشُورَ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nushūra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final assemblage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وَالصِّرَاطَ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ṣirāṭa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Discriminating Bridge is certain,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Adeelah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