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last hour of Arafah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رَبِّ إِنَّ ذُنُوْبِيْ لَا تَضُرُّكَ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فَإِنْ أَنْتَ لَمْ تَرْحَمْنِيْ بِتَعَبِيْ وَنَصَبِيْ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 anta lam tar-ḥamnī bita`abī wanaṣabī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If You do not have mercy upon me due to my fatigue and tiredness,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hour of Arafah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فَلَا تَحْرِمْنِيْ أَجْرَ الْمُصَابِ عَلَى مُصِيْبَتِهِ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falā taḥrimnī ajral muṣābi `alā muṣībatih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then do not deprive me of the reward of those whom are afflicted with misfortunes.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hour of Arafah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hour of Arafah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hour of Arafah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رَبِّ إِنَّ ذُنُوْبِيْ لَا تَضُرُّكَ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rabbi inna dhunūbī lā taḍurruk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Lord, my sins do not harm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hour of Arafah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وَإِنَّ مَغْفِرَتَكَ لِيْ لَا تَنْقُصُكَ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wa-inna maghfirataka lī lā tanquṣuk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will Your forgiveness to me reduce Your Grandeur.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hour of Arafah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فَأَعْطِنِيْ مَا لَا يَنْقُصُكَ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fa-a`ṭinī mā lā yanquṣuk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 do) grant me that which does not reduce Your Grandeur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hour of Arafah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لِيْ مَا لَا يَضُرُّكَ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lī mā lā yaḍurruk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forgive me that which does not harm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hour of Arafah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say: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hour of Arafah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لَا تَحْرِمْنِيْ خَيْرَ مَا عِنْدَكَ لِشَرِّ مَا عِنْدِيْ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lā taḥrimnī khayra mā `indaka lisharri mā `indī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do not deprive me of the good that You have because of the evil that I have.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hour of Arafah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