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يَا أَجْوَدَ مَنْ أَعْطىٰ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وَ آلِهِ فِيْ 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wa ālihi fil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blessings to Muhammad and his Household among the Messengers.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أَعْطِ مُحَمَّدًا وَ آلَهُ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a`ṭi muḥammadan wa ālah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grant Muhammad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اَلْوَسِيْلَةَ وَالْفَضِيلَةَ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wasīlata walfaḍīlah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right of mediation, preference,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وَالشَّرَفَ وَالرِّفْعَةَ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sharafa war rif`ah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honor, loftiness,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وَالدَّرَجَةَ الْكَبِيرَةَ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 darajatal kabīrah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grand rank.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آمَنْتُ بِمُحَمَّدٍ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innī-āmantu bimuḥammad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believed in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 وَلَمْ أَرَهُ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ālihi walam 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Allah’s blessings be upon him and his Household, while I have not seen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تَحْرِمْنِيْ فِيْ الْقِيَامَةِ رُؤْيَتَهُ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taḥrimnī fil qiyāmati ru-yatah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do not deprive me of seeing him on the Resurrection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صُحْبَتَهُ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ṣuḥbatah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confer upon me with the favor of accompanying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وَتَوَفَّنِيْ عَلٰى مِلَّتِهِ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watawaffanī `alā millatih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cause me to die while I follow his creed,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وَاسْقِنِيْ مِنْ حَوْضِهِ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wasqinī min ḥawḍih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allow me to drink from his Pool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مَشْرَبًا رَوِيًّا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mashraban rawiyyā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drink that is quenching,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سَائِغًا هَنِيئًا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sā-ighan hanī-ā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palatable, and pleasant,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لَاأَظْمَأُ بَعْدَهُ أَبَدًا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lā-aẓma-u ba`dahu abadā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after which I will never be thirsty.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عَلٰى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آمَنْتُ بِمُحَمَّدٍ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innī-āmantu bimuḥammad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believe in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 وَلَمْ أَرَهُ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ālihi walam 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Allah’s blessings be upon him and his Household, while I have not seen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فَعَرِّفْنِيْ فِيْ الْجِنَانِ وَجْهَهُ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fa`arrifnī fil jināni wajhah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show me his face in the gardens of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بَلِّغْ مُحَمَّدًا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balligh muḥammadā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convey to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Allah’s blessings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مِنِّي تَحِيَّةً كَثِيرَةً وَسَلامًا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minnī taḥiyyatan kathīratan wasalāmā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many greetings and compliments from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يَا أَجْوَدَ مَنْ أَعْطىٰ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yā ajwada man a`ṭā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 He Who is the most magnanimous of all those who may grant!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خَيْرَ مَنْ سُئِلَ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khayra man su-il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best of all those who are asked!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أَرْحَمَ مَنِ اسْتُرْحِمَ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ar-ḥama manistur-ḥim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most Merciful of all those whose mercy may be sought!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آلِهِ فِيْ الْأَوَّلِينَ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ālihi fil awwalīn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his Household among the foremost generations,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وَ آلِهِ فِيْ 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wa ālihi fil-ākhirīn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blessings to Muhammad and his Household among the last generations,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مُحَمَّدٍ وَ آلِهِ فِيْ الْمَلَاَ الْأَعْلٰى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muḥammadin wa ālihi fil mala-al 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blessings to Muhammad and his Household among the Highest Chiefs,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