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Salawaat day of Arafah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اَللّٰهُمَّ يَا أَجْوَدَ مَنْ أَعْطىٰ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وَصَلِّ عَلٰى مُحَمَّدٍ وَ آلِهِ فِيْ الْمُرْسَلِينَ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waṣalli `alā muḥammadin wa ālihi fil mur-salīn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send blessings to Muhammad and his Household among the Messengers.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Salawaat day of Arafah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أَعْطِ مُحَمَّدًا وَ آلَهُ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a`ṭi muḥammadan wa ālah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(please) grant Muhammad and his Household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Salawaat day of Arafah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اَلْوَسِيْلَةَ وَالْفَضِيلَةَ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wasīlata walfaḍīlah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right of mediation, preference,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Salawaat day of Arafah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وَالشَّرَفَ وَالرِّفْعَةَ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wash sharafa war rif`ah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honor, loftiness,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Salawaat day of Arafah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وَالدَّرَجَةَ الْكَبِيرَةَ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wad darajatal kabīrah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 grand rank.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Salawaat day of Arafah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إِنِّي آمَنْتُ بِمُحَمَّدٍ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innī-āmantu bimuḥammad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I believed in Muhammad,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Salawaat day of Arafah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صَلَّى اللَّهُ عَلَيْهِ وَ آلِهِ وَلَمْ أَرَهُ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ṣallallāhu `alayhi wa ālihi walam arah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may Allah’s blessings be upon him and his Household, while I have not seen him;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Salawaat day of Arafah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فَلَا تَحْرِمْنِيْ فِيْ الْقِيَامَةِ رُؤْيَتَهُ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falā taḥrimnī fil qiyāmati ru-yatah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so, do not deprive me of seeing him on the Resurrection Day,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Salawaat day of Arafah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وَارْزُقْنِيْ صُحْبَتَهُ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war-zuqnī ṣuḥbatah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confer upon me with the favor of accompanying him,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Salawaat day of Arafah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وَتَوَفَّنِيْ عَلٰى مِلَّتِهِ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watawaffanī `alā millatih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cause me to die while I follow his creed,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Salawaat day of Arafah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Salawaat day of Arafah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وَاسْقِنِيْ مِنْ حَوْضِهِ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wasqinī min ḥawḍih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allow me to drink from his Pool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Salawaat day of Arafah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مَشْرَبًا رَوِيًّا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mashraban rawiyyā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 drink that is quenching,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Salawaat day of Arafah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سَائِغًا هَنِيئًا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sā-ighan hanī-ā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palatable, and pleasant,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Salawaat day of Arafah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لَاأَظْمَأُ بَعْدَهُ أَبَدًا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lā-aẓma-u ba`dahu abadā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after which I will never be thirsty.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Salawaat day of Arafah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إِنَّكَ عَلٰى كُلِّ شَيْءٍ قَدِيرٌ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innaka `alā kulli shay-in qadīr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Verily, You have power over all things.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Salawaat day of Arafah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إِنِّي آمَنْتُ بِمُحَمَّدٍ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innī-āmantu bimuḥammad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I believe in Muhammad,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Salawaat day of Arafah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صَلَّى اللَّهُ عَلَيْهِ وَ آلِهِ وَلَمْ أَرَهُ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ṣallallāhu `alayhi wa ālihi walam arah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may Allah’s blessings be upon him and his Household, while I have not seen him;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Salawaat day of Arafah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فَعَرِّفْنِيْ فِيْ الْجِنَانِ وَجْهَهُ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fa`arrifnī fil jināni wajhah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so, (please) show me his face in the gardens of Paradise.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Salawaat day of Arafah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بَلِّغْ مُحَمَّدًا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balligh muḥammadā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convey to Muhammad,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Salawaat day of Arafah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صَلَّى اللَّهُ عَلَيْهِ وَ آلِهِ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ṣallallāhu `alayhi wa ālih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may Allah’s blessings be upon him and his Household,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Salawaat day of Arafah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اللَّـهِ الرَّحْمَـٰنِ الرَّحِيمِ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Allāh,the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Salawaat day of Arafah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مِنِّي تَحِيَّةً كَثِيرَةً وَسَلامًا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minnī taḥiyyatan kathīratan wasalāmā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many greetings and compliments from me.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Salawaat day of Arafah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يَا أَجْوَدَ مَنْ أَعْطىٰ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yā ajwada man a`ṭā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O He Who is the most magnanimous of all those who may grant!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Salawaat day of Arafah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وَيَا خَيْرَ مَنْ سُئِلَ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wayā khayra man su-il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Who is the best of all those who are asked!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Salawaat day of Arafah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وَيَا أَرْحَمَ مَنِ اسْتُرْحِمَ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wayā ar-ḥama manistur-ḥim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Who is the most Merciful of all those whose mercy may be sought!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Salawaat day of Arafah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صَلِّ عَلٰى مُحَمَّدٍ وَ آلِهِ فِيْ الْأَوَّلِينَ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ālihi fil awwalīn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send blessings to Muhammad and his Household among the foremost generations,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Salawaat day of Arafah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وَصَلِّ عَلٰى مُحَمَّدٍ وَ آلِهِ فِيْ الْآخِرِينَ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waṣalli `alā muḥammadin wa ālihi fil-ākhirīn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send blessings to Muhammad and his Household among the last generations,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Salawaat day of Arafah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وَصَلِّ عَلٰى مُحَمَّدٍ وَ آلِهِ فِيْ الْمَلَاَ الْأَعْلٰى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waṣalli `alā muḥammadin wa ālihi fil mala-al a`lā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send blessings to Muhammad and his Household among the Highest Chiefs,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Salawaat day of Arafah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