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سُبْحَانَ الَّذِيْ فِيْ السَّمَاءِ عَرْشُهُ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بَسَطَ الْأَرْضَ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basaṭal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 expanded the earth.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لَامَلْجَأَ وَلَا مَنْجٰا مِنْهُ إِلَّا إِلَيْهِ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lāmalja-a walā manjā minhu illā ilayh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save Whom there is no shelter and no salvation.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فِيْ السَّمَاءِ عَرْشُهُ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fis samā-i `ar-shuh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Whose Throne is in the heavens.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فِيْ الْأَرْضِ حُكْمُهُ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fil ar-ḍi ḥukmuh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Whose dominion is on the earth.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فِيْ الْقُبُورِ قَضَاؤُهُ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fil qubūri qaḍa-uh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Whose decree is in the graves.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فِيْ الْبَحْرِ سَبِيلُهُ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fil baḥri sabīluh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Whose ways are in oceans.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فِيْ النَّارِ سُلْطَانُهُ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fin nāri sulṭānuh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Whose authority is (clearly shown) in Hellfire.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فِيْ الْجَنَّةِ رَحْمَتُهُ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fil jannati raḥmatuh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Whose mercy is in Paradise.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فِيْ الْقِيَامَةِ عَدْلُهُ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fil qiyāmati `adluh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Whose justice is on the Resurrection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الَّذِيْ رَفَعَ السَّمَاءَ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ladhī rafa`as samā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 raised the skies.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Glorification day of Arafah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