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مَنْ تَعَبَّا وَتَهَيَّا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رَجَاءَ 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rajā-a 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hoping for Your pardon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وَطَلَبَ نَائِلِكَ وَجَائِزَتِكَ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waṭalaba nā-ilika wajā-izatik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asking for Your gift and present.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تُخَيِّبْ دُعَائِيْ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tukhayyib du`ā-ī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(please] do not disappoint my entreaty.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لَا يَخِيبُ عَلَيْهِ سَائِلٌ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lā yakhību `alayhi sā-il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never disappoints His beseechers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يَنْقُصُهُ نَائِلٌ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yanquṣuhu nā-il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Whose prizes never decrease His ample-giving!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فَإِنِّيْ لَمْ آتِكَ ثِقَةً بِعَمَلٍ صَالِحٍ عَمِلْتُهُ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lam-ātika thiqatan bi`amalin ṣāliḥin `amiltuh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not come to You with confidence of a righteous deed that I have done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لِوِفَادَةِ مَخْلُوقٍ رَجَوْتُهُ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liwifādati makhlūqin rajawtuh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have I had any hope in a grant of any creature.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اَتَيْتُكَ مُقِرًّا عَلَى نَفْسِيْ بِالْإِسَاءَةِ وَالظُّلْمِ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ataytuka muqirran `alā nafsī bil isā-ati waẓ ẓulm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Rather, I have come to You professing myself to be evildoer and transgressor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مُعْتَرِفًا بِانْ لَا حُجَّةَ لِيْ وَلَا عُذْرَ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mu`tarifan bin lā ḥujjata lī walā `udhr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confessing that I lack any pretext or excuse.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اَتَيْتُكَ ارْجُوْ عَظِيمَ 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ataytukar-jū `aẓīma 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come to You hoping for Your great pardon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عَفَوْتَ بِهِ عَنِ الْخَاطِئِيْنَ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`afawta bihi `anil khāṭi-īn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due to which You have pardoned the wrongdoers.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فَلَمْ يَمْنَعْكَ طُولُ عُكُوفِهِمْ عَلَى عَظِيمِ الْجُرْمِ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falam yamna`ka ṭūlu `ukūfihim `alā `aẓīmil jur-m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Hence, their long-lasting retirement to their grave offenses has not prevented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اِنْ عُدْتَ عَلَيْهِمْ بِالرَّحْمَةِ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 `udta `alayhim birraḥmah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turning to them with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فَيَا مَنْ رَحْمَتُهُ وَاسِعَةٌ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fayā man raḥmatuhu wāsi`ah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Whose mercy is huge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وَعَفْوُهُ عَظيمٌ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wa`afwuhu `aẓim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Whose pardon is great;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عَظيـمُ يَا عَظيـمُ يَا عَظيـمُ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`aẓimu yā `aẓimu yā `aẓim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All-great, O All-great, O All-great;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يَرُدُّ غَضَبَكَ إِلَّا حِلْمُكَ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yaruddu ghaḍabaka illā ḥilmuk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nothing can repel Your rage except Your forbearance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يُنْجِيْ مِنْ سَخَطِكَ إِلَّا التَّضَرُّعُ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yunjī min sakhaṭika illat taḍarru`u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nothing can save from Your wrath except imploring earnestly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فَهَبْ لِيْ يَا إِلٰهِيْ فَرَجًا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fahab lī yā ilāhī farajā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my God, (please] grant me a relief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بِالْقُدْرَةِ الَّتِيْ تُحْيِيْ بِهَا مَيْتَ الْبِلاَدِ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 qudratil latī tuḥyī bihā maytal bilād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power through which You restore to life the derelict lands,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تُهْلِكْنِيْ غَمًّا حَتَّى تَسْتَجِيبَ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tuhliknī ghamman ḥattā tastajība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cause me to perish out of grief until You respond to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وَتُعَرِّفَنِيْ الْاِجَابَةَ فِيْ دُعَائِي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watu`arrifanil ijābata fī du`ā-ī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show me signs of Your response to my prayers.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اَذِقْنِيْ طَعْمَ الْعَافِيَةِ إِلَى مُنْتَهَى اَجَلِي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adhiqnī ṭa`mal `āfiyati ilā muntahā ajalī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(please] Make me taste the flavor of wellbeing up to the end of my lifetime,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تُشْمِتْ بِيْ عَدُوِّي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tushmit bī `aduwwī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make my enemies gloat over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تُسَلِّطْهُ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tusalliṭ-hu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give them a hand over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تُمَكِّنْهُ مِنْ عُنُقِي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tumakkinhu min `unuqī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make them control over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إِنْ وَضَعْتَنِيْ فَمَنْ ذَا الَّذِيْ يَرْفَعُنِي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 waḍa`tanī faman dhal ladhī yar-fa`unī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If You humiliate me, who can then exalt 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 رَفَعْتَنِيْ فَمَنْ ذَا الَّذِيْ يَضَعُنِي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 rafa`tanī faman dhal ladhī yaḍa`unī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You exalt me, who can then humiliate 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 اَهْلَكْتَنِيْ فَمَنْ ذَا الَّذِيْ يَعْرِضُ لَكَ فِيْ عَبْدِكَ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 ahlaktanī faman dhal ladhī ya`riḍu laka fī `abdik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You annihilate me, who can then interfere before You concerning the affair of me—Your slave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يَسْأَلُكَ عَنْ امْرِهِ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yas-aluka `anmrih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who can intercede to ask You about it?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مَنْ تَعَبَّا وَتَهَيَّا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man ta`abbā watahayyā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One may call up, prepare,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عَلِمْتُ اَنَّهُ لَيْسَ فِيْ حُكْمِكَ ظُلْمٌ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`alimtu annahu laysa fī ḥukmika ẓulm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already known for sure that Your decrees are devoid of injustice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فِيْ نَقَمَتِكَ عَجَلَةٌ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fī naqamatika `ajalah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punishment does not count on immediateness.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وَإِنَّمَا يَعْجَلُ مَنْ يَخَافُ الْفَوْتَ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wa-innamā ya`jalu man yakhāful fawt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immediateness is the work of him who fears lest he may miss,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وَإِنَّمَا يَحْتَاجُ إِلَى الظُّلْمِ الضَّعِيفُ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wa-innamā yaḥtāju ilaẓ ẓulmiḍ ḍa`īf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only do the weak need injustice.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تَعَالَيْتَ يَا إِلٰهِيْ عَنْ ذٰلِكَ عُلُوًّا كَبِيرًا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ta`ālayta yā ilāhī `an dhālika `uluwwan kabīrā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for You, O my God, You are too exalted to be so—Exalted and Great You are beyond all measure!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اَعُوْذُ بِكَ فَأَعِذْنِي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a`ūdhu bika fa-a`idhnī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take refuge in You; so, (please] have protection upon 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وَاسْتَجيرُ بِكَ فَأَجِرْنِي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wastajiru bika fa-ajir-nī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call for Your safekeeping; so, (please] keep me under Your security!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وَاسْتَرْزِقُكَ فَأَرْزُقْنِي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wastar-ziquka fa-ar-zuqnī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appeal for Your sustenance; so, (please] provide me with sustenance!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اَتَوَكَّلُ عَلَيْكَ فَاكْفِنِي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atawakkalu `alayka fakfinī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put trust in You; so, (please] keep me under Your supervision!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وَاسْتَنْصِرُكَ عَلَى عَدُوِّيْ فَانْصُرْنِي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wastanṣiruka `alā `aduwwī fanṣur-nī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call for Your aid against my enemy; so, (please] grant me support!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وَاعَدَّ وَاسْتَعَدَّ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wā`adda wasta`add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ready oneself, and stand prepared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وَاسْتَعِينُ بِكَ فَأَعِنِّي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wasta`īnu bika fa-a`innī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assistance; so, (please] assist 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وَاسْتَغْفِرُكَ يَا إِلٰهِيْ فَاغْفِرْ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wastaghfiruka yā ilāhī faghfir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ask for Your forgiveness; so, (please] forgive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آمِيْنَ آمِيْنَ آمِيْنَ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āmīna-āmīna-āmīn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respond! Respond! Respond!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لِوِفَادَةٍ إِلَى مَخْلُوقٍ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liwifādatin ilā makhlūq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purpose of coming to a creature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رَجَاءَ رِفْدِهِ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rajā-a rifdih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hope of gaining his aid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وَطَلَبَ نَائِلِهِ وَجَائِزَتِهِ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waṭalaba nā-ilihi wajā-izatih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asking for his gift and present.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فَإِلَيْكَ يَا رَبِّ تَعْبِيَتِيْ وَاسْتِعْدَادِي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fa-ilayka yā rabbi ta`biyatī wasti`dādī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for myself, to You—O my Lord—I make my preparations and readiness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