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  <p:sldId id="441" r:id="rId191"/>
    <p:sldId id="442" r:id="rId192"/>
    <p:sldId id="443" r:id="rId193"/>
    <p:sldId id="444" r:id="rId194"/>
    <p:sldId id="445" r:id="rId195"/>
    <p:sldId id="446" r:id="rId196"/>
    <p:sldId id="447" r:id="rId197"/>
    <p:sldId id="448" r:id="rId198"/>
    <p:sldId id="449" r:id="rId199"/>
    <p:sldId id="450" r:id="rId200"/>
    <p:sldId id="451" r:id="rId201"/>
    <p:sldId id="452" r:id="rId202"/>
    <p:sldId id="453" r:id="rId203"/>
    <p:sldId id="454" r:id="rId204"/>
    <p:sldId id="455" r:id="rId205"/>
    <p:sldId id="456" r:id="rId206"/>
    <p:sldId id="457" r:id="rId207"/>
    <p:sldId id="458" r:id="rId208"/>
    <p:sldId id="459" r:id="rId209"/>
    <p:sldId id="460" r:id="rId210"/>
    <p:sldId id="461" r:id="rId211"/>
    <p:sldId id="462" r:id="rId212"/>
    <p:sldId id="463" r:id="rId213"/>
    <p:sldId id="464" r:id="rId214"/>
    <p:sldId id="465" r:id="rId215"/>
    <p:sldId id="466" r:id="rId216"/>
    <p:sldId id="467" r:id="rId217"/>
    <p:sldId id="468" r:id="rId218"/>
    <p:sldId id="469" r:id="rId219"/>
    <p:sldId id="470" r:id="rId220"/>
    <p:sldId id="471" r:id="rId221"/>
    <p:sldId id="472" r:id="rId222"/>
    <p:sldId id="473" r:id="rId223"/>
    <p:sldId id="474" r:id="rId224"/>
    <p:sldId id="475" r:id="rId225"/>
    <p:sldId id="476" r:id="rId226"/>
    <p:sldId id="477" r:id="rId227"/>
    <p:sldId id="478" r:id="rId228"/>
    <p:sldId id="479" r:id="rId229"/>
    <p:sldId id="480" r:id="rId230"/>
    <p:sldId id="481" r:id="rId231"/>
    <p:sldId id="482" r:id="rId232"/>
    <p:sldId id="483" r:id="rId233"/>
    <p:sldId id="484" r:id="rId234"/>
    <p:sldId id="485" r:id="rId235"/>
    <p:sldId id="486" r:id="rId236"/>
    <p:sldId id="487" r:id="rId237"/>
    <p:sldId id="488" r:id="rId238"/>
    <p:sldId id="489" r:id="rId239"/>
    <p:sldId id="490" r:id="rId240"/>
    <p:sldId id="491" r:id="rId241"/>
    <p:sldId id="492" r:id="rId242"/>
    <p:sldId id="493" r:id="rId243"/>
    <p:sldId id="494" r:id="rId244"/>
    <p:sldId id="495" r:id="rId245"/>
    <p:sldId id="496" r:id="rId246"/>
    <p:sldId id="497" r:id="rId247"/>
    <p:sldId id="498" r:id="rId248"/>
    <p:sldId id="499" r:id="rId249"/>
    <p:sldId id="500" r:id="rId250"/>
    <p:sldId id="501" r:id="rId251"/>
    <p:sldId id="502" r:id="rId252"/>
    <p:sldId id="503" r:id="rId253"/>
    <p:sldId id="504" r:id="rId254"/>
    <p:sldId id="505" r:id="rId255"/>
    <p:sldId id="506" r:id="rId256"/>
    <p:sldId id="507" r:id="rId257"/>
    <p:sldId id="508" r:id="rId258"/>
    <p:sldId id="509" r:id="rId259"/>
    <p:sldId id="510" r:id="rId260"/>
    <p:sldId id="511" r:id="rId261"/>
    <p:sldId id="512" r:id="rId262"/>
    <p:sldId id="513" r:id="rId263"/>
    <p:sldId id="514" r:id="rId264"/>
    <p:sldId id="515" r:id="rId265"/>
    <p:sldId id="516" r:id="rId266"/>
    <p:sldId id="517" r:id="rId267"/>
    <p:sldId id="518" r:id="rId268"/>
    <p:sldId id="519" r:id="rId269"/>
    <p:sldId id="520" r:id="rId270"/>
    <p:sldId id="521" r:id="rId271"/>
    <p:sldId id="522" r:id="rId27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Relationship Id="rId184" Type="http://schemas.openxmlformats.org/officeDocument/2006/relationships/slide" Target="slides/slide179.xml"/><Relationship Id="rId185" Type="http://schemas.openxmlformats.org/officeDocument/2006/relationships/slide" Target="slides/slide180.xml"/><Relationship Id="rId186" Type="http://schemas.openxmlformats.org/officeDocument/2006/relationships/slide" Target="slides/slide181.xml"/><Relationship Id="rId187" Type="http://schemas.openxmlformats.org/officeDocument/2006/relationships/slide" Target="slides/slide182.xml"/><Relationship Id="rId188" Type="http://schemas.openxmlformats.org/officeDocument/2006/relationships/slide" Target="slides/slide183.xml"/><Relationship Id="rId189" Type="http://schemas.openxmlformats.org/officeDocument/2006/relationships/slide" Target="slides/slide184.xml"/><Relationship Id="rId190" Type="http://schemas.openxmlformats.org/officeDocument/2006/relationships/slide" Target="slides/slide185.xml"/><Relationship Id="rId191" Type="http://schemas.openxmlformats.org/officeDocument/2006/relationships/slide" Target="slides/slide186.xml"/><Relationship Id="rId192" Type="http://schemas.openxmlformats.org/officeDocument/2006/relationships/slide" Target="slides/slide187.xml"/><Relationship Id="rId193" Type="http://schemas.openxmlformats.org/officeDocument/2006/relationships/slide" Target="slides/slide188.xml"/><Relationship Id="rId194" Type="http://schemas.openxmlformats.org/officeDocument/2006/relationships/slide" Target="slides/slide189.xml"/><Relationship Id="rId195" Type="http://schemas.openxmlformats.org/officeDocument/2006/relationships/slide" Target="slides/slide190.xml"/><Relationship Id="rId196" Type="http://schemas.openxmlformats.org/officeDocument/2006/relationships/slide" Target="slides/slide191.xml"/><Relationship Id="rId197" Type="http://schemas.openxmlformats.org/officeDocument/2006/relationships/slide" Target="slides/slide192.xml"/><Relationship Id="rId198" Type="http://schemas.openxmlformats.org/officeDocument/2006/relationships/slide" Target="slides/slide193.xml"/><Relationship Id="rId199" Type="http://schemas.openxmlformats.org/officeDocument/2006/relationships/slide" Target="slides/slide194.xml"/><Relationship Id="rId200" Type="http://schemas.openxmlformats.org/officeDocument/2006/relationships/slide" Target="slides/slide195.xml"/><Relationship Id="rId201" Type="http://schemas.openxmlformats.org/officeDocument/2006/relationships/slide" Target="slides/slide196.xml"/><Relationship Id="rId202" Type="http://schemas.openxmlformats.org/officeDocument/2006/relationships/slide" Target="slides/slide197.xml"/><Relationship Id="rId203" Type="http://schemas.openxmlformats.org/officeDocument/2006/relationships/slide" Target="slides/slide198.xml"/><Relationship Id="rId204" Type="http://schemas.openxmlformats.org/officeDocument/2006/relationships/slide" Target="slides/slide199.xml"/><Relationship Id="rId205" Type="http://schemas.openxmlformats.org/officeDocument/2006/relationships/slide" Target="slides/slide200.xml"/><Relationship Id="rId206" Type="http://schemas.openxmlformats.org/officeDocument/2006/relationships/slide" Target="slides/slide201.xml"/><Relationship Id="rId207" Type="http://schemas.openxmlformats.org/officeDocument/2006/relationships/slide" Target="slides/slide202.xml"/><Relationship Id="rId208" Type="http://schemas.openxmlformats.org/officeDocument/2006/relationships/slide" Target="slides/slide203.xml"/><Relationship Id="rId209" Type="http://schemas.openxmlformats.org/officeDocument/2006/relationships/slide" Target="slides/slide204.xml"/><Relationship Id="rId210" Type="http://schemas.openxmlformats.org/officeDocument/2006/relationships/slide" Target="slides/slide205.xml"/><Relationship Id="rId211" Type="http://schemas.openxmlformats.org/officeDocument/2006/relationships/slide" Target="slides/slide206.xml"/><Relationship Id="rId212" Type="http://schemas.openxmlformats.org/officeDocument/2006/relationships/slide" Target="slides/slide207.xml"/><Relationship Id="rId213" Type="http://schemas.openxmlformats.org/officeDocument/2006/relationships/slide" Target="slides/slide208.xml"/><Relationship Id="rId214" Type="http://schemas.openxmlformats.org/officeDocument/2006/relationships/slide" Target="slides/slide209.xml"/><Relationship Id="rId215" Type="http://schemas.openxmlformats.org/officeDocument/2006/relationships/slide" Target="slides/slide210.xml"/><Relationship Id="rId216" Type="http://schemas.openxmlformats.org/officeDocument/2006/relationships/slide" Target="slides/slide211.xml"/><Relationship Id="rId217" Type="http://schemas.openxmlformats.org/officeDocument/2006/relationships/slide" Target="slides/slide212.xml"/><Relationship Id="rId218" Type="http://schemas.openxmlformats.org/officeDocument/2006/relationships/slide" Target="slides/slide213.xml"/><Relationship Id="rId219" Type="http://schemas.openxmlformats.org/officeDocument/2006/relationships/slide" Target="slides/slide214.xml"/><Relationship Id="rId220" Type="http://schemas.openxmlformats.org/officeDocument/2006/relationships/slide" Target="slides/slide215.xml"/><Relationship Id="rId221" Type="http://schemas.openxmlformats.org/officeDocument/2006/relationships/slide" Target="slides/slide216.xml"/><Relationship Id="rId222" Type="http://schemas.openxmlformats.org/officeDocument/2006/relationships/slide" Target="slides/slide217.xml"/><Relationship Id="rId223" Type="http://schemas.openxmlformats.org/officeDocument/2006/relationships/slide" Target="slides/slide218.xml"/><Relationship Id="rId224" Type="http://schemas.openxmlformats.org/officeDocument/2006/relationships/slide" Target="slides/slide219.xml"/><Relationship Id="rId225" Type="http://schemas.openxmlformats.org/officeDocument/2006/relationships/slide" Target="slides/slide220.xml"/><Relationship Id="rId226" Type="http://schemas.openxmlformats.org/officeDocument/2006/relationships/slide" Target="slides/slide221.xml"/><Relationship Id="rId227" Type="http://schemas.openxmlformats.org/officeDocument/2006/relationships/slide" Target="slides/slide222.xml"/><Relationship Id="rId228" Type="http://schemas.openxmlformats.org/officeDocument/2006/relationships/slide" Target="slides/slide223.xml"/><Relationship Id="rId229" Type="http://schemas.openxmlformats.org/officeDocument/2006/relationships/slide" Target="slides/slide224.xml"/><Relationship Id="rId230" Type="http://schemas.openxmlformats.org/officeDocument/2006/relationships/slide" Target="slides/slide225.xml"/><Relationship Id="rId231" Type="http://schemas.openxmlformats.org/officeDocument/2006/relationships/slide" Target="slides/slide226.xml"/><Relationship Id="rId232" Type="http://schemas.openxmlformats.org/officeDocument/2006/relationships/slide" Target="slides/slide227.xml"/><Relationship Id="rId233" Type="http://schemas.openxmlformats.org/officeDocument/2006/relationships/slide" Target="slides/slide228.xml"/><Relationship Id="rId234" Type="http://schemas.openxmlformats.org/officeDocument/2006/relationships/slide" Target="slides/slide229.xml"/><Relationship Id="rId235" Type="http://schemas.openxmlformats.org/officeDocument/2006/relationships/slide" Target="slides/slide230.xml"/><Relationship Id="rId236" Type="http://schemas.openxmlformats.org/officeDocument/2006/relationships/slide" Target="slides/slide231.xml"/><Relationship Id="rId237" Type="http://schemas.openxmlformats.org/officeDocument/2006/relationships/slide" Target="slides/slide232.xml"/><Relationship Id="rId238" Type="http://schemas.openxmlformats.org/officeDocument/2006/relationships/slide" Target="slides/slide233.xml"/><Relationship Id="rId239" Type="http://schemas.openxmlformats.org/officeDocument/2006/relationships/slide" Target="slides/slide234.xml"/><Relationship Id="rId240" Type="http://schemas.openxmlformats.org/officeDocument/2006/relationships/slide" Target="slides/slide235.xml"/><Relationship Id="rId241" Type="http://schemas.openxmlformats.org/officeDocument/2006/relationships/slide" Target="slides/slide236.xml"/><Relationship Id="rId242" Type="http://schemas.openxmlformats.org/officeDocument/2006/relationships/slide" Target="slides/slide237.xml"/><Relationship Id="rId243" Type="http://schemas.openxmlformats.org/officeDocument/2006/relationships/slide" Target="slides/slide238.xml"/><Relationship Id="rId244" Type="http://schemas.openxmlformats.org/officeDocument/2006/relationships/slide" Target="slides/slide239.xml"/><Relationship Id="rId245" Type="http://schemas.openxmlformats.org/officeDocument/2006/relationships/slide" Target="slides/slide240.xml"/><Relationship Id="rId246" Type="http://schemas.openxmlformats.org/officeDocument/2006/relationships/slide" Target="slides/slide241.xml"/><Relationship Id="rId247" Type="http://schemas.openxmlformats.org/officeDocument/2006/relationships/slide" Target="slides/slide242.xml"/><Relationship Id="rId248" Type="http://schemas.openxmlformats.org/officeDocument/2006/relationships/slide" Target="slides/slide243.xml"/><Relationship Id="rId249" Type="http://schemas.openxmlformats.org/officeDocument/2006/relationships/slide" Target="slides/slide244.xml"/><Relationship Id="rId250" Type="http://schemas.openxmlformats.org/officeDocument/2006/relationships/slide" Target="slides/slide245.xml"/><Relationship Id="rId251" Type="http://schemas.openxmlformats.org/officeDocument/2006/relationships/slide" Target="slides/slide246.xml"/><Relationship Id="rId252" Type="http://schemas.openxmlformats.org/officeDocument/2006/relationships/slide" Target="slides/slide247.xml"/><Relationship Id="rId253" Type="http://schemas.openxmlformats.org/officeDocument/2006/relationships/slide" Target="slides/slide248.xml"/><Relationship Id="rId254" Type="http://schemas.openxmlformats.org/officeDocument/2006/relationships/slide" Target="slides/slide249.xml"/><Relationship Id="rId255" Type="http://schemas.openxmlformats.org/officeDocument/2006/relationships/slide" Target="slides/slide250.xml"/><Relationship Id="rId256" Type="http://schemas.openxmlformats.org/officeDocument/2006/relationships/slide" Target="slides/slide251.xml"/><Relationship Id="rId257" Type="http://schemas.openxmlformats.org/officeDocument/2006/relationships/slide" Target="slides/slide252.xml"/><Relationship Id="rId258" Type="http://schemas.openxmlformats.org/officeDocument/2006/relationships/slide" Target="slides/slide253.xml"/><Relationship Id="rId259" Type="http://schemas.openxmlformats.org/officeDocument/2006/relationships/slide" Target="slides/slide254.xml"/><Relationship Id="rId260" Type="http://schemas.openxmlformats.org/officeDocument/2006/relationships/slide" Target="slides/slide255.xml"/><Relationship Id="rId261" Type="http://schemas.openxmlformats.org/officeDocument/2006/relationships/slide" Target="slides/slide256.xml"/><Relationship Id="rId262" Type="http://schemas.openxmlformats.org/officeDocument/2006/relationships/slide" Target="slides/slide257.xml"/><Relationship Id="rId263" Type="http://schemas.openxmlformats.org/officeDocument/2006/relationships/slide" Target="slides/slide258.xml"/><Relationship Id="rId264" Type="http://schemas.openxmlformats.org/officeDocument/2006/relationships/slide" Target="slides/slide259.xml"/><Relationship Id="rId265" Type="http://schemas.openxmlformats.org/officeDocument/2006/relationships/slide" Target="slides/slide260.xml"/><Relationship Id="rId266" Type="http://schemas.openxmlformats.org/officeDocument/2006/relationships/slide" Target="slides/slide261.xml"/><Relationship Id="rId267" Type="http://schemas.openxmlformats.org/officeDocument/2006/relationships/slide" Target="slides/slide262.xml"/><Relationship Id="rId268" Type="http://schemas.openxmlformats.org/officeDocument/2006/relationships/slide" Target="slides/slide263.xml"/><Relationship Id="rId269" Type="http://schemas.openxmlformats.org/officeDocument/2006/relationships/slide" Target="slides/slide264.xml"/><Relationship Id="rId270" Type="http://schemas.openxmlformats.org/officeDocument/2006/relationships/slide" Target="slides/slide265.xml"/><Relationship Id="rId271" Type="http://schemas.openxmlformats.org/officeDocument/2006/relationships/slide" Target="slides/slide266.xml"/><Relationship Id="rId272" Type="http://schemas.openxmlformats.org/officeDocument/2006/relationships/slide" Target="slides/slide26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يَا شَاهِدَ كُلِّ نَجْوٰى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حَسَنَ التَّجَاوُزِ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ḥasanat tajāwuz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All-excellent in overlooking!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اسْتَأْثَرْتَ بِهِ فِيْ عِلْمِ الْغَيْبِ عِنْدَكَ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ladhista-thar-ta bihi fī `ilmil ghaybi `indak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have kept in the knowledge of the Unseen with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يَظْهَرْ عَلَيْهِ أَحَدٌ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yaẓhar `alayhi aḥadun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it has not been shown to any of Your creatures,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مَلَكٌ مُقَرَّبٌ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malakun muqarrab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 him a favorite angel,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نَبِيٌّ مُرْسَلٌ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nabiyyun mur-sal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 missioned Prophet,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عَبْدٌ مُصْطَفًى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`abdun muṣṭafā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a chosen servant.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بِاسْمِكَ الَّذِيْ شَقَقْتَ بِهِ الْبِحَارَ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bismikal ladhī shaqaqta bihil biḥār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Your Name by which You rent asunder the oceans,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وَقَامَتْ بِهِ الْجِبَالُ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waqāmat bihil jibāl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mountains rose,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وَاخْتَلَفَ بِهِ اللَّيْلُ وَالنَّهَارُ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wakhtalafa bihil laylu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night and day follow each 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السَّبْعِ الْمَثَانِيْ وَالْقُرْآنِ الْعَظِيمِ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wabiḥaqqis sab`il mathānī walqur-ānil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seven of the oft-repeated verses and the Grand Qur'an,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الْكِرَامِ الْكَاتِبِينَ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wabiḥaqqil kirāmil kātibīn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noble, recording angels,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جَوَادُ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jawād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All-magnanimous!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طٰهٰ وَ يٰس وَ كهٰيٰعص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ṭāhā wa yāsīn wa kāf-hā-yā-`aīn-ṣād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Ta-Ha, Ya-Sin, Kaf-Ha-Ya-`Ayn-Sad,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حٰمعسق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ḥā-mīm-`aīn-ṣīn-qāf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Ha-Mim-`Ayn-Sin-Qaf,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تَوْرَاةِ مُوسٰى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tawrāti 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the Torah of Moses,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وَإِنْجِيلِ عِيسٰى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wa-injīli `īsā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Gospel of Jesus,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وَزَبُورِ دَاوُدَ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wazabūri dāwud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Psalms of David,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وَفُرْقَانِ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wafur-qāni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Furqan (Criterion)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him,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جَمِيْعِ الرُّسُلِ وَبَاهِيًّا شَرَاهِيًّا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jamī`ir rusuli wabāhiyyan sharāhiyyā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the messengers and bahiyya sharahiyya.([1])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إِنِّيْ أَسْأَلُكَ بِحَقِّ تِلْكَ الْمُنَاجَاةِ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biḥaqqi tilkal munājāh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this confidential talk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اَلَّتِيْ كَانَتْ بَيْنَكَ وَبَيْنَ مُوسٰى بْنِ عِمْرَانَ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latī kānat baynaka wabayna mūsābni `imrān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which took place between You and Moses, the son of `Imran,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لَايُوَارِيْ مِنْهُ لَيْلٌ دَاجٍ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lāyuwārī minhu laylun dāj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cannot be concealed by the covering darkness of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فَوْقَ جَبَلِ طُورِ سَيْنَاءَ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fawqa jabali ṭūri saynā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the Mount Tur Sayna',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بِاسْمِكَ الَّذِيْ عَلَّمْتَهُ مَلَكَ الْمَوْتِ لِقَبْضِ الْأَرْوَاحِ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bismikal ladhī `allamtahu malakal mawti liqabḍil ar-wāḥ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Your Name which You taught the Angel of Death so that he would be able to grasp the souls,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بِاسْمِكَ الَّذِيْ كُتِبَ عَلَى وَرَقِ الزَّيْتُونِ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bismikal ladhī kutiba `alā waraqiz zaytūn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Your Name which was written on the leaves of olive-trees;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فَخَضَعَتِ النِّيرَانُ لِتِلْكَ الْوَرَقَةِ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fakhaḍa`atin nīrānu litilkal waraqah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fires subdued to these leaves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فَقُلْتَ يَا نَارُ كُونِيْ بَرْدًا وَسَلامًا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faqulta yā nāru kūnī bar-dan wasalāmā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after You said, “O fire! Be a comfort and peace,”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بِاسْمِكَ الَّذِيْ كَتَبْتَهُ عَلَى سُرَادِقِ الْمَجْدِ وَالْكَرَامَةِ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bismikal ladhī katabtahu `alā surādiqil majdi walkarāmah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beseech You in the name of Your Name that You wrote on the canopies of Glory and Dignity.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لَا يُحْفِيهِ سَائِلٌ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lā yuḥfīhi sā-il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cannot be annoyed by any beseecher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يَنْقُصُهُ نَائِلٌ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yanquṣuhu nā-il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Who cannot be influenced by any reward (that He presents)!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بِهِ يُسْتَغَاثُ وَإِلَيْهِ يُلْجَأُ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bihi yustaghāthu wa-ilayhi yulja-u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Whose refuge is taken and to Whom resort is made!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بِمَعَاقِدِ الْعِزِّ مِنْ عَرْشِكَ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bima`āqidil `izzi min `ar-shik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the Seats of Honor belonging to Your Throne,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بَحْرٌ عَجَّاجٌ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baḥrun `ajjāj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roaring clamor of oceans,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وَمُنْتَهَى الرَّحْمَةِ مِنْ كِتَابِكَ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wamuntahar raḥmati min kitābik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utmost of mercy in Your Book,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الْأَعْظَمِ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a`ẓam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All-great Name,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وَجَدِّكَ الْأَعْلٰى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wajaddikal a`lā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All-high majesty,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وَكَلِمَاتِكَ التَّامَّاتِ الْعُلىٰ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wakalimātikat tāmmātil `ulā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most high, perfect Words.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رَبَّ الرِّيَاحِ وَمَا ذَرَتْ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rabbar riyāḥi wamā dharat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Lord of winds and whatever they scatter far,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وَالسَّمَاءِ وَمَا أَظَلَّتْ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 samā-i wamā aẓallat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Lord of the sky and whatever it covers,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وَالْأَرْضِ وَمَا أَقَلَّتْ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wal-ar-ḍi wamā aqallat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Lord of the earth and whatever it carries,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وَالشَّيَاطِينِ وَمَا أَضَلَّتْ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shayāṭīni wamā aḍallat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Lord of the devils and whomever they mislead,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وَالْبِحَارِ وَمَا جَرَتْ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walbiḥāri wamā jarat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Lord of the oceans and wherever they flow.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كُلِّ حَقٍّ هُوَ عَلَيْكَ حَقٌّ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kulli ḥaqqin huwa `alayka ḥaqq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everything that enjoys a right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سَمَاءٌ ذَاتُ أَبْرَاجٍ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samā-un dhātu abrāj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skies along with their constellations,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الْمَلَائِكَةِ الْمُقَرَّبِينَ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wabiḥaqqil malā-ikatil muqarrabīn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favorite angels,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وَالرَّوْحَانِيِّينَ وَالْكَرُوبِيِّينَ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 rawḥāniyyīna walkarūbiyyīn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angels managing the spirits, the cherubim,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وَالْمُسَبِّحِيْنَ لَكَ بِاللَّيْلِ وَالنَّهَارِ لَا يَفْتُرُونَ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walmusabbiḥīna laka billlayli wan nahāri lā yafturūn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angels praising You night and day without showing sluggishness,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إِبْرَاهِيمَ خَلِيلِكَ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ibrāhīma khalīlik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Abraham, Your intimate friend,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كُلِّ وَلِيٍّ يُنَادِيْكَ بَيْنَ الصَّفَا وَالْمَرْوَةِ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kulli waliyyin yunādīka baynaṣ ṣafā walmar-wah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each and every saint who calls You between Safa and Marwah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وَتَسْتَجِيبُ لَهُ دُعَاءَهُ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watastajību lahu du`ā-ah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respond to his/her prayer.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مُجِيبُ أَسْأَلُكَ بِحَقِّ هٰذِهِ الْأَسْمَاءِ وَبِهٰذِهِ الدَّعَوَاتِ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mujību as-aluka biḥaqqi hādhihil asmā-i wabihādhihid da`awāt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Responsive Lord! I beseech You in the name of all these names and all these prayers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تَغْفِرَ لَنَا مَا قَدَّمْنَا وَمَا أَخَّرْنَا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taghfira lanā mā qaddamnā wamā akhhar-nā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forgive us all our past and coming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أَسْرَرْنَا وَمَا أَعْلَنَّا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asrar-nā wamā a`lannā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including the secret and the open,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أَبْدَيْنَا وَمَا أَخْفَيْنَا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abdaynā wamā akhfaynā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hidden and the public,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ظُلَمٌ ذَاتُ ارْتِتَاجٍ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ẓulamun dhātur-titāj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the thunderous murk.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أَنْتَ أَعْلَمُ بِهِ مِنَّا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anta a`lamu bihi minnā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whom You know better than we do.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عَلَى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بِرَحْمَتِكَ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biraḥmatika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[Respond] in the name of Your mercy, O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حَافِظَ كُلِّ غَرِيبٍ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ḥāfiẓa kulli gharīb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guards all strangers!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مُؤْنِسَ كُلِّ وَحِيدٍ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mu-nisa kulli waḥīd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brings entertainment to all lonely ones!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قُوَّةَ كُلِّ ضَعِيفٍ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quwwata kulli ḍa`īf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power of all the weak!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نَاصِرَ كُلِّ مَظْلُومٍ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nāṣira kulli maẓlūm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support of all the persecuted!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رَازِقَ كُلِّ مَحْرُومٍ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rāziqa kulli maḥrūm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bestows upon all the deprived!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مُؤْنِسَ كُلِّ مُسْتَوْحِشٍ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mu-nisa kulli mustawḥish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brings entertainment to all the lonesome!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صَاحِبَ كُلِّ مُسَافِرٍ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ṣāḥiba kulli musāfir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company of all those on journeys!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مَنِ الظُّلْمَةُ عِنْدَهُ ضِيَاءٌ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maniẓ ẓulmatu `indahu ḍiyā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with Whom the entire murk is light,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عِمَادَ كُلِّ حَاضِرٍ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`imāda kulli ḥāḍir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pillar of all the present!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غَافِرَ كُلِّ ذَنْبٍ وَخَطِيئَةٍ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ghāfira kulli dhanbin wakhaṭī-ah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forgives all sins and offenses!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غِيَاثَ الْمُسْتَغِيثِينَ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ghiyāthal mustaghīthīn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aid of all those begging aid!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صَرِيخَ الْمُسْتَصْرِخِينَ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ṣarīkhal mustaṣrikhīn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relief of all those pleading for relief!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كَاشِفَ كَرْبِ الْمَكْرُوبِينَ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kāshifa kar-bil makrūbīn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relieves the calamity of those inflicted with calamities!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فَارِجَ هَمِّ الْمَهْمُومِيْنَ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fārija hammil mahmūmīn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alleviate the distress of the distressed ones!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بَدِيعَ السَّمَاوَاتِ وَالْأَرَضِينَ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badī`as samāwāti wal-araḍīn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Originator of the heavens and the layers of the earth!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مُنْتَهىٰ غَايَةِ الطَّالِبِينَ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muntahā ghāyatiṭ ṭālibīn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utmost hope of the seekers!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مُجِيبَ دَعْوَةِ الْمُضْطَرِّينَ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mujība da`watil muḍṭarrīn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responds to the prayers of the troubled!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بِنُوْرِ وَجْهِكَ الْكَرِيمِ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binūri wajhikal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the brightness of Your Noble Face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the worlds!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دَيَّانَ يَوْمِ الدِّينِ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dayyāna yawmid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Master of the Judgment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أَجْوَدَ الْأَجْوَدِيْنَ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ajwadal ajwadīn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Magnanimous of all those who act magnanimously!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أَكْرَمَ الْأَكْرَمِيْنَ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akramal akramīn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Generous of all those who act generously!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أَسْمَعَ السَّامِعِينَ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asma`as sāmi`īn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Hearing of all those who can hear!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أَبْصَرَ النَّاظِرِينَ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abṣaran nāẓirīn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Seeing of all those who can see!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أَقْدَرَ الْقَادِرِينَ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aqdaral qādirīn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Powerful of all those who have power!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اِغْفِرْ لِيَ الذُّنُوبَ الَّتِيْ تُغَيِّرُ النِّعَمَ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ighfir liyadh dhunūbal latī tughayyirun ni`am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forgive my sins that change the bounties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تُورِثُ النَّدَمَ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tūrithun nadam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forgive me my sins that bring about remorse,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تُورِثُ السَّقَمَ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tūrithus saqam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result in ailment,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تَجَلَّيْتَ بِهِ لِلْجَبَلِ فَجَعَلْتَهُ دَكًّا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tajallayta bihi liljabali faja`altahu dakkā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which You manifested Your glory to the mountain; so, You made it crumble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تَهْتِكُ الْعِصَمَ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tahtikul `iṣam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tear safeguards,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تَرُدُّ الدُّعَاءَ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taruddud du`ā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repel prayers,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تَحْبِسُ قَطْرَ السَّمَاءِ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taḥbisu qaṭras samā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withhold the drops of the sky,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تُعَجِّلُ الْفَنَاءَ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tu`ajjilul fanā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hasten extinction,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تَجْلِبُ الشَّقَاءَ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tajlibush shaqā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beget misery,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تُظْلِمُ الْهَوَاءَ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tuẓlimul hawā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darken the atmospheres,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تَكْشِفُ الْغِطَاءَ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takshiful ghiṭā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disclose the coverings,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لِيَ الذُّنُوبَ الَّتِيْ لَا يَغْفِرُهَا غَيْرُكَ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liyadh dhunūbal latī lā yaghfiruhā ghayruka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me my sins that none can forgive save You, O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وَاحْمِلْ عَنِّيْ كُلَّ تَبِعَةٍ لِأَحَدٍ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waḥmil `annī kulla tabi`atin li-aḥadin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bear from me every offensive that I have made against any of Your creatures,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 لِيْ مِنْ أَمْرِيْ فَرَجًا وَمَخْرَجًا وَيُسْرًا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 lī min amrī farajan wamakhrajan wayusrā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all my affairs reach at relief, exit, and easiness,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وَخَرَّ مُوسٰى صَعِقًا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wakharra mūsā ṣa`iqā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(Prophet) Moses fell down in a swoon,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وَأَنْزِلْ يَقِينَكَ فِيْ صَدْرِي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wa-anzil yaqīnaka fī ṣadrī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Your tranquility ascend on my chest,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وَرَجَاءَكَ فِيْ قَلْبِيْ حَتّىٰ لَا أَرْجُوَ غَيْرَكَ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warajā-aka fī qalbī ḥattā lā ar-juwa ghayrak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hope in You ascend on my heart so that I shall never hope for anyone save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احْفَظْنِيْ وَعَافِنِيْ فِيْ مَقَامِي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allāhummaḥfaẓnī wa`āfinī fī maqāmī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safeguard me, heal me in all my situations,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وَاصْحَبْنِيْ فِيْ لَيْلِيْ وَنَهَارِي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waṣ-ḥabnī fī laylī wanahārī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 my companion at nights and days,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بَيْنِ يَدَيَّ وَمِنْ خَلْفِي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bayni yadayya wamin khalfī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 ahead of me, behind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وَعَنْ يَمِينِيْ وَعَنْ شِمَالِي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wa`an yamīnī wa`an shimālī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my right side, from my left side,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فَوْقِيْ وَمِنْ تَحْتِي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fawqī wamin taḥtī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above me, and from beneath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وَيَسِّرْ لِيَ السَّبِيلَ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wayassir liyas sabīl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easy all the ways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وَأَحْسِنْ لِيَ التَّيْسِيرَ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wa-aḥsin liyat taysīr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excellent facilitation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تَخْذُلْنِيْ فِيْ الْعَسِيرِ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takhdhulnī fil `asīr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disappoint me in hardships,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رَفَعْتَ بِهِ السَّمَاوَاتِ بِلَا عَمَدٍ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rafa`ta bihis samāwāti bilā `amad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You raised the heavens without any pillars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وَاهْدِنِيْ يَا خَيْرَ دَلِيلٍ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wahdinī yā khayra dalīl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guide me, O Best of all guides,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تَكِلْنِيْ إِلٰى نَفْسِيْ فِيْ الْأُمُورِ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takilnī ilā nafsī fil umūr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leave me alone in all my affairs,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وَلَقِّنِيْ كُلَّ سُرُورٍ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walaqqinī kulla surūr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receive all pleasures,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وَاقْلِبْنِيْ إِلٰى أَهْلِيْ بِالْفَلاحِ وَالنَّجَاحِ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waqlibnī ilā ahlī bil falāḥi wan najāḥ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me return to my family with prosperity, success,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مَحْبُورًا فِيْ الْعَاجِلِ وَالْآجِلِ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maḥbūran fil `ājili wal-ājil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gladness in the present and in the future.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عَلَى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مِنْ فَضْلِكَ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min faḍlik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bestow upon me with Your favors,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وَأَوْسِعْ عَلَيَّ مِنْ طَيِّبَاتِ رِزْقِكَ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wa-awsi` `alayya min ṭayyibāti rizqik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expand for me the most favorable of Your sustenance,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وَاسْتَعْمِلْنِيْ فِيْ 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wasta`milnī fī 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apply me to the obedience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وَأَجِرْنِيْ مِنْ عَذَابِكَ وَنَارِكَ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wa-ajir-nī min `adhābika wanārik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redeem me from Your chastisement and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وَسَطَحْتَ بِهِ الْأَرْضَ عَلَى وَجْهِ مَاءٍ جَمَدٍ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wasaṭaḥta bihil ar-ḍa `alā wajhi mā-in jamad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by which You flattened the earth on the surface of solid water,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وَاقْلِبْنِيْ إِذَا تَوَفَّيْتَنِيْ إِلٰى جَنَّتِكَ بِرَحْمَتِكَ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waqlibnī idhā tawaffaytanī ilā jannatika biraḥmatik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when You grasp my soul, lead me to Your Paradise, by Your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إِنِّيْ أَعُوذُ بِكَ مِنْ زَوَالِ نِعْمَتِكَ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a`ūdhu bika min zawāli ni`matik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seek Your protection against confiscation of Your graces,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تَحْوِيلِ عَافِيَتِكَ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taḥwīli `āfiyatik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alternation of Your conferral of wellbeing on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حُلُوْلِ نَقِمَتِكَ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ḥulūli naqimatik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the befalling of Your punishment,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نُزُولِ عَذَابِكَ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nuzūli `adhābik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against the ensuing of Your chastisement.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وَأَعُوذُ بِكَ مِنْ جَهْدِ الْبَلاءِ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wa-a`ūdhu bika min jahdil balā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Your protection against arduous hardships,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وَدَرَكِ الشَّقَاءِ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wadarakish shaqā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coming about of misery,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سُوءِ الْقَضَاءِ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sū-il qaḍā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evil end results,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وَشَمَاتَةِ الْأَعْدَاءِ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washamātatil a`dā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my enemies’ gloating over my grief,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شَرِّ مَا يَنْزِلُ مِنَ السَّمَاءِ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sharri mā yanzilu minas samā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the evil of everything that ascends from the heavens,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الْمَخْزُونِ الْمَكْنُونِ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makhzūnil maknūn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Name—the concealed, the stored,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شَرِّ مَا فِيْ الْكِتَابِ الْمُنْزَلِ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sharri mā fil kitābil munzal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against the evils mentioned in the Revealed Book.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لَا تَجْعَلْنِيْ مِنَ الْأَشْرَارِ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lā taj`alnī minal ashrār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do not include me with the evil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مِنْ أَصْحَابِ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min aṣ-ḥābin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include me with the people of Hellfire,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تَحْرِمْنِيْ صُحْبَةَ الْأَخْيَارِ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taḥrimnī ṣuḥbatal akhyār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deprive me of the companionship of the upright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وَأَحْيِنِيْ حَيَاةً طَيِّبَةً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wa-aḥyinī ḥayātan ṭayyibah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a pleasant lifetime,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وَتَوَفَّنِيْ وَفَاةً طَيِّبَةً تُلْحِقُنِيْ بِالْأَبْرَارِ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watawaffanī wafātan ṭayyibatan tulḥiqunī bil abrār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for me a kind of death due to which You will join me to the Pious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مُرَافَقَةَ الْأَنْبِيَاءِ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murāfaqatal anbiyā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me with the companionship of the Prophets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مَقْعَدِ صِدْقٍ عِنْدَ مَلِيكٍ مُقْتَدِرٍ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maq`adi ṣidqin `inda malīkin muqtadir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seat of honesty with the All-powerful King.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لَكَ الْحَمْدُ عَلَى حُسْنِ بَلائِكَ وَصُنْعِكَ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lakal ḥamdu `alā ḥusni balā-ika waṣun`ik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all praise be to You for Your pleasant trials and deeds to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الْحَمْدُ عَلَى الْإِسْلاَمِ وَاتِّبَاعِ السُّنَّةِ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ḥamdu `alal islāmi wattibā`is sunnah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You for my being Muslim and for my following the Prophet’s traditions.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اَلْمَكْتُوبِ الطَّاهِرِ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maktūbiṭ ṭāhir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scribed, and the pure,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رَبِّ كَمَا هَدَيْتَهُمْ لِدِينِكَ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rabbi kamā hadaytahum lidīnik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Lord, as You have guided them (i.e. the pious)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وَعَلَّمْتَهُمْ كِتَابَكَ فَاهْدِنَا وَعَلِّمْنَا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wa`allamtahum kitābaka fahdinā wa`allimnā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taught them Your Book, (please) guide us and teach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الْحَمْدُ عَلَى حُسْنِ بَلائِكَ وَصُنْعِكَ عِنْدِيْ خَاصَّةً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ḥamdu `alā ḥusni balā-ika waṣun`ika `indī khāṣṣah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You for Your pleasant trials and deeds to me in private,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خَلَقْتَنِيْ فَأَحْسَنْتَ خَلْقِي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khalaqtanī fa-aḥsanta khalqī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You created me, gifted me an excellent form,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وَعَلَّمْتَنِيْ فَأَحْسَنْتَ تَعْلِيمِي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wa`allamtanī fa-aḥsanta ta`līmī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taught me, gifted me excellent erudition,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وَهَدَيْتَنِيْ فَأَحْسَنْتَ هِدَايَتِي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wahadaytanī fa-aḥsanta hidāyatī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guided me, and gifted me excellent guidance.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فَلَكَ الْحَمْدُ عَلَى إِنْعَامِكَ عَلَيَّ قَدِيمًا وَحَدِيثًا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falakal ḥamdu `alā in`āmika `alayya qadīman waḥadīthā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all praise be to You for Your favors that You conferred upon me in the past and in the present.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فَكَمْ مِنْ كَرْبٍ يَا سَيِّدِيْ قَدْ فَرَّجْتَهُ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fakam min kar-bin yā sayyidī qad farrajtah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Too many are the agonies that You, my Master, relieved.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وَكَمْ مِنْ غَمٍّ يَا سَيِّدِيْ قَدْ نَفَّسْتَهُ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wakam min ghammin yā sayyidī qad naffastah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Too many are the distresses that You, my Master, eased.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وَكَمْ مِنْ هَمٍّ يَا سَيِّدِيْ قَدْ كَشَفْتَهُ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wakam min hammin yā sayyidī qad kashaftah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Too many are the sufferings that You, my Master, alleviated.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إِذَا دُعِيتَ بِهِ أَجَبْتَ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idhā du`īta bihi ajabt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which You answer any one who beseeches You in its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وَكَمْ مِنْ بَلاءٍ يَا سَيِّدِيْ قَدْ صَرَفْتَهُ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wakam min balā-in yā sayyidī qad ṣaraftah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Too many are the hardships from which You, my Master, saved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وَكَمْ مِنْ عَيْبٍ يَا سَيِّدِيْ قَدْ سَتَرْتَهُ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wakam min `aybin yā sayyidī qad satar-tah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Too many are the defects that You, my Master, covered.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فَلَكَ الْحَمْدُ عَلَى كُلِّ حَالٍ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falakal ḥamdu `alā kulli ḥāl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all praise be to You for all conditions,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كُلِّ مَثْوًى وَزَمَانٍ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kulli mathwan wazamān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every place and time,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وَمُنْقَلَبٍ وَمَقَامٍ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wamunqalabin wamaqām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circumstance and situation,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هٰذِهِ الْحَالِ وَكُلِّ حَالٍ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hādhihil ḥāli wakulli ḥāl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 the current condition and all conditions.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اجْعَلْنِيْ مِنْ أَفْضَلِ عِبَادِكَ نَصِيبًا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allāhummaj`alnī min afḍali `ibādika naṣībā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shower upon me the best share of every good thing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هٰذَا الْيَوْمِ مِنْ خَيْرٍ تَقْسِمُهُ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hādhal yawmi min khayrin taqsimuh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You decide for Your servants on this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أَوْ ضُرٍّ تَكْشِفُهُ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ḍurrin takshifuh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such as harm that You decide to hold off,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أَوْ سُوءٍ تَصْرِفُهُ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sū-in taṣrifuh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evil that You decide to ward off,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وَإِذَا سُئِلْتَ بِهِ أَعْطَيْتَ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wa-idhā su-ilta bihi a`ṭayt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any one who asks You his request,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أَوْ بَلاءٍ تَدْفَعُهُ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balā-in tadfa`uh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ordeal that You decide to deter,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أَوْ خَيْرٍ تَسُوقُهُ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khayrin tasūquh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grace that You decide to grant,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أَوْ رَحْمَةٍ تَنْشُرُهَا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raḥmatin tanshuruhā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item of mercy that You decide to distribute,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أَوْ عَافِيَةٍ تُلْبِسُهَا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`āfiyatin tulbisuhā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item of wellbeing that You decide to cover up (on one of Your servants],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فَإِنَّكَ عَلَى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 verily have power over all things,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وَبِيَدِكَ خَزَائِنُ السَّمَاوَاتِ وَالْأَرْضِ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wabiyadika khazā-inus samāwāti wal-ar-ḍ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Your hands lie the hoards of the heavens and the earth,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الْوَاحِدُ الْكَرِيمُ الْمُعْطِي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wa-antal wāḥidul karīmul mu`ṭī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verily the One, the All-generous, and the Best Bestower,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لَا يُرَدُّ سَائِلُهُ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lā yuraddu sā-iluh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the One Whose beseechers are not rejected,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يُخَيَّبُ آمِلُهُ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yukhayyabu-āmiluh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the One Who never disappoint those who put hope in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يَنْقُصُ نَائِلُهُ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yanquṣu nā-iluh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Who is never influenced by the rewards that He bestows upon anyone,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السُّبُّوحِ الْقُدُّوْسِ الْبُرْهَانِ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wabismikas subbūḥil quddūsil bur-hān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Name; the Praised, Holy, and Demonstrative,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يَنْفَدُ مَا عِنْدَهُ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yanfadu mā `indah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One Whose possessions never run out;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بَلْ يَزْدَادُ كَثْرَةً وَطِيبًا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bal yazdādu kathratan waṭībā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rather, You always increase in quantity, excellent gift,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وَعَطَاءً وَجُودًا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wa`aṭā-an wajūdā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conferrals, and magnanimity.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مِنْ خَزَائِنِكَ الَّتِيْ لَا تَفْنىٰ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min khazā-inikal latī lā tafnā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bestow upon me from Your hoards that never come to an end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رَحْمَتِكَ الْوَاسِعَةِ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raḥmatikal wāsi`ah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from Your expansive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 عَطَاءَكَ لَمْ يَكُنْ مَحْظُورًا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 `aṭā-aka lam yakun maḥẓūrā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conferral shall never be confined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عَلَى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have power over all things;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بِرَحْمَتِكَ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biraḥmatika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mercy; O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هُوَ نُورٌ عَلَى كُلِّ نُورٍ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huwa nūrun `alā kulli nūr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which is light over the entire light,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وَنُورٌ مِنْ نُورٍ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wanūrun min nūr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which is light made of light,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يُضِيءُ مِنْهُ كُلُّ نُورٍ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yuḍī-u minhu kullu nūr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from which all lights take their brightness;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إِذَا بَلَغَ الْأَرْضَ انْشَقَّتْ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idhā balaghal ar-ḍanshaqqat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it reaches the earth, it will be rent asunder,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وَإِذَا بَلَغَ السَّمَاوَاتِ فُتِحَتْ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wa-idhā balaghas samāwāti futiḥat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it reaches the heavens, they will be opened,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وَإِذَا بَلَغَ الْعَرْشَ اهْتَزَّ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wa-idhā balaghal `ar-shahtazz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it reaches the throne, it will quiver;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تَرْتَعِدُ مِنْهُ فَرَائِصُ مَلَائِكَتِكَ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tar-ta`idu minhu farā-iṣu malā-ikatik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Name from the fear of which the muscles of Your angels tremble.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بِحَقِّ جَبْرَئِيلَ وَمِيكَائِيلَ وَإِسْرَافِيلَ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biḥaqqi jabra-īla wamīkā-īla wa-isrāfīl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[Archangels] Gabriel, Michael, and Seraph,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مُحَمَّدٍ الْمُصْطَفىٰ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muḥammadinil muṣṭafā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Muhammad, the Divinely-chosen Prophet,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him,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جَمِيْعِ الْأَنْبِيَاءِ وَجَمِيْعِ الْمَلَائِكَةِ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jamī`il anbiyā-i wajamī`il malā-ikah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prophets and angels;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وَبِالَاسْمِ الَّذِيْ مَشىٰ بِهِ الْخِضْرُ عَلَى قُلَلِ الْمَاءِ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wabilasmil ladhī mashā bihil khiḍru `alā qulalil 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Name through which al-Khadir could walk on waters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مَشىٰ بِهِ عَلَى جَدَدِ الْأَرْضِ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mashā bihi `alā jadadil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just as he used to walk on lands;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يَا شَاهِدَ كُلِّ نَجْوٰى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yā shāhida kulli najwā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Who witnesses all secrets of hearts,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فَلَقْتَ بِهِ الْبَحْرَ لِمُوسٰى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falaqta bihil baḥra limūsā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 Name through which You caused the sea to cleave asunder for Moses,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وَأَغْرَقْتَ فِرْعَوْنَ وَقَوْمَهُ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wa-aghraqta fir-`awna waqawmah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drowned Pharaoh and his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وَأَنْجَيْتَ بِهِ مُوسٰى بْنَ عِمْرَانَ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wa-anjayta bihi mūsābna `imrān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saved Moses, the son of `Imran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جَانِبِ الطُّورِ الْأَيْمَنِ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jānibiṭ ṭūril ayman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the right slope of the Mount;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فَاسْتَجَبْتَ لَهُ وَأَلْقَيْتَ عَلَيْهِ مَحَبَّةً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fastajabta lahu wa-alqayta `alayhi maḥabbatan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responded to him and cast down upon him love from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بِهِ أَحْيَا عِيسٰى بْنُ مَرْيَمَ الْمَوْتىٰ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bihi aḥyā `īsābnu mar-yamal mawtā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Jesus, the son of Mary, brought life to the dead,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وَتَكَلَّمَ فِيْ الْمَهْدِ صَبِيًّا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watakallama fil mahdi ṣabiyyā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could speak while he was a child in the cradle,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وَأَبْرَأَ الْأَكْمَهَ وَالْأَبْرَصَ بِإِذْنِكَ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wa-abra-al akmaha wal-abraṣa bi-idhnik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healed the blind and the leprous by Your permission;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دَعَاكَ بِهِ حَمَلَةُ عَرْشِكَ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da`āka bihi ḥamalatu `ar-shik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the bearers of Your Throne besought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وَجَبْرَئِيلُ وَمِيكَائِيلُ وَإِسْرَافِيلُ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wajabra-īlu wamīkā-īlu wa-isrāfīl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so did Gabriel, Michael, Seraph,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وَمَوْضِعَ كُلِّ شَكْوٰى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wamawḍi`a kulli shakwā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is the object of all complaints,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وَحَبِيبُكَ مُحَمَّدٌ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waḥabībuka muḥammadun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Muhammad Your most beloved one (peace be upon him and upon his Household)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وَمَلَائِكَتُكَ الْمُقَرَّبُونَ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wamalā-ikatukal muqarrabūn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favorite angels,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وَأَنْبِيَاؤُكَ الْمُرْسَلُونَ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wa-anbiya-ukal mur-salūn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messaged Prophets,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وَعِبَادُكَ الصَّالِحُونَ مِنْ أَهْلِ السَّمَاوَاتِ وَالْأَرَضِينَ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wa`ibādukaṣ ṣāliḥūna min ahlis samāwāti wal-araḍīn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righteous servants from among the inhabitants of the heavens and the layers of the earth;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دَعَاكَ بِهِ ذُوْ النُّونِ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da`āka bihi dhun nūn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Dhu’l-Nun (Prophet Jonah) besought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إِذْ ذَهَبَ مُغَاضِبًا فَظَنَّ أَنْ لَنْ تَقْدِرَ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 dhahaba mughāḍiban faẓanna an lan taqdira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he departed in wrath: he imagined that You had no power over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فَنَادىٰ فِيْ الظُّلُمَاتِ أَنْ لاَإِلٰهَ إِلَّا أَنْتَ سُبْحَانَكَ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fanādā fiẓ ẓulumāti an lā-ilāha illā anta subḥānak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he cried through the depths of darkness, “There is no god but You. Glory be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إِنِّيْ كُنْتُ مِنَ الظَّالِمِيْنَ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innī kuntu minaẓ ẓālimīn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was indeed one of those who are wrong!”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فَاسْتَجَبْتَ لَهُ وَنَجَّيْتَهُ مِنَ الْغَمِّ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fastajabta lahu wanajjaytahu minal ghamm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responded to him and delivered him from the grief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وَكَذٰلِكَ تُنْجِيْ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wakadhālika tunjil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thus do You deliver the believers;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وَعَالِمَ كُلِّ خَفِيَّةٍ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wa`ālima kulli khafiyyah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knows all hidden things,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الْعَظِيمِ الَّذِيْ دَعَاكَ بِهِ دَاوُدُ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`aẓīmil ladhī da`āka bihi dāwud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Great Name by which David besought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وَخَرَّ لَكَ سَاجِدًا فَغَفَرْتَ لَهُ ذَنْبَهُ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wakharra laka sājidan faghafar-ta lahu dhanbah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 he fell down prostrating himself to You, You rectified it for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دَعَتْكَ بِهِ آسِيَةُ امْرَأَةُ فِرْعَوْنَ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da`atka bihi-āsiyatumra-atu fir-`awn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ªsiyah, the wife of Pharaoh, besought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إِذْ قَالَتْ رَبِّ ابْنِ لِيْ عِنْدَكَ بَيْتًا فِيْ الْجَنَّةِ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 qālat rabbibni lī `indaka baytan fil jannah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saying, “My Lord! Build for me a house with You in Paradise,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وَنَجِّنِيْ مِنْ فِرْعَوْنَ وَعَمَلِهِ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wanajjinī min fir-`awna wa`amalih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deliver me from Pharaoh and his doing,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وَنَجِّنِيْ مِنَ الْقَوْمِ الظّٰالِمِيْنَ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wanajjinī minal qawmiẓ ẓalimīn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deliver me from the unjust people.”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فَاسْتَجَبْتَ لَهَا دُعَاءَهَا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fastajabta lahā du`ā-ahā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responded to her prayer;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دَعَاكَ بِهِ أَيُّوبُ إِذْ حَلَّ بِهِ الْبَلاءُ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da`āka bihi ayyūbu idh ḥalla bihil balā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(Prophet) Job besought You after misfortune had befallen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فَعَافَيْتَهُ وَ آتَيْتَهُ أَهْلَهُ وَمِثْلَهُمْ مَعَهُمْ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fa`āfaytahu wa ātaytahu ahlahu wamithlahum ma`ahum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healed him and gave him his family and the like of them with them: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رَحْمَةً مِنْ عِنْدِكَ وَذِكْرىٰ لِلْعَابِدِيْنَ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raḥmatan min `indika wadhikrā lil`ābidīn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 mercy from You and a reminder to the worshippers;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وَمُنْتَهىٰ كُلِّ حَاجَةٍ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wamuntahā kulli ḥājah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is the aim of all needs!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دَعَاكَ بِهِ يَعْقُوبُ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da`āka bihi ya`qūb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(Prophet) Jacob besought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فَرَدَدْتَ عَلَيْهِ بَصَرَهُ وَقُرَّةَ عَيْنِهِ يُوسُفَ وَجَمَعْتَ شَمْلَهُ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faradadta `alayhi baṣarahu waqurrata `aynihi yūsufa wajama`ta shamlah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returned to him his sight and the delight of his heart, Joseph, and You reunified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دَعَاكَ بِهِ سُلَيْمَانُ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da`āka bihi sulaymān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(Prophet) Solomon besought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فَوَهَبْتَ لَهُ مُلْكًا لَا يَنْبَغِيْ لِأَحَدٍ مِنْ بَعْدِهِ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fawahabta lahu mulkan lā yanbaghī li-aḥadin min ba`dih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gifted him kingdom that none else should never gain,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أَنْتَ الْوَهَّابُ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antal wahhāb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 are verily the Granter of bounties;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سَخَّرْتَ بِهِ الْبُرَاقَ لِمُحَمَّدٍ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sakhhar-ta bihil burāqa limuḥammad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You subdued the Buraq to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 وَسَلَّمَ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ālihi wasallam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and blessings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إِذْ قَالَ تَعَالَى سُبْحٰانَ الَّذِيْ أَسْرىٰ بِعَبْدِهِ لَيْلًا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 qāla ta`ālā subḥānal ladhī asrā bi`abdihi laylā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Almighty Allah says, “Glory be to Him Who made His servant to go on a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الْمَسْجِدِ الْحَرَامِ إِلَى الْمَسْجِدِ الْأَقْصىٰ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masjidil ḥarāmi ilal masjidil aqṣā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the Sacred Mosque to the remote mosque.”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وَقَوْلُهُ سُبْحٰانَ الَّذِيْ سَخَّرَ لَنَا هٰذَا وَمَا كُنَّا لَهُ مُقْرِنِيْنَ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waqawluhu subḥānal ladhī sakhhara lanā hādhā wamā kunnā lahu muqrinīn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also says, “Glory be to Him Who made this subservient to us and we were not able to do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مُبْتَدِئًا بِالنِّعَمِ عَلَى الْعِبَادِ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mubtadi-an binni`ami `alal `ibād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instigates favoring on the Servants!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وَإِنَّا إِلٰى رَبِّنَا لَمُنْقَلِبُونَ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wa-innā ilā rabbinā lamunqalibūn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Surely, to our Lord we must return;”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تَنَزَّلَ بِهِ جَبْرَئِيلُ عَلَى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tanazzala bihi jabra-īlu `alā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 by which (Archangel) Gabriel used to ascend to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him and his Household;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الَّذِيْ دَعَاكَ بِهِ آدَمُ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ladhī da`āka bihi-ādam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Name by which Adam besought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فَغَفَرْتَ لَهُ ذَنْبَهُ وَأَسْكَنْتَهُ جَنَّتَكَ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faghafar-ta lahu dhanbahu wa-askantahu jannatak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rectified him and allowed him to dwell in Your Paradise.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بِحَقِّ الْقُرْآنِ الْعَظِيمِ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biḥaqqil qur-ānil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the Great Qur'an,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مُحَمَّدٍ خَاتَمِ النَّبِيِّينَ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muḥammadin khātamin nabiyyīn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Muhammad, the Seal of the Prophets,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إِبْرَاهِيمَ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ibrāhīm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Abraham,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فَصْلِكَ يَوْمَ الْقَضَاءِ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faṣlika yawmal qaḍā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Judgment on the Day of the Administration of Justice,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الْمَوَازِينِ إِذَا نُصِبَتْ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wabiḥaqqil mawāzīni idhā nuṣibat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Scales when they shall be set up,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كَرِيمَ الْعَفْوِ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karīmal `afw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All-generous in pardoning!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وَالصُّحُفِ إِذَا نُشِرَتْ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 ṣuḥufi idhā nushirat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Scrolls when they shall be laid open,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الْقَلَمِ وَمَا جَرٰى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wabiḥaqqil qalami wamā jarā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Pen and whatever has been decided,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وَاللَّوْحِ وَمَا أَحْصٰى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lawḥi wamā aḥṣā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Tablet and whatever it has recorded;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الْإِسْمِ الَّذِيْ كَتَبْتَهُ عَلَى سُرَادِقِ الْعَرْشِ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wabiḥaqqil ismil ladhī katabtahu `alā surādiqil `ar-sh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Name that You had inscribed on the pavilion of the Divine Throne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قَبْلَ خَلْقِكَ الْخَلْقَ وَالدُّنْيَا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qabla khalqikal khalqa wad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two thousand years before You created the beings, the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وَالشَّمْسَ وَالْقَمَرَ بِأَلْفَيْ عَامٍ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shamsa walqamara bi-alfay `ām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sun, and the moon.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أَنْ لَا 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 lā 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there is no god save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وَحْدَهُ لَا شَرِيكَ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waḥdahu lā 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alone without having any partner,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 مُحَمَّدًا عَبْدُهُ وَرَسُولُهُ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 muḥammadan `abduhu warasūluh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Muhammad is his servant and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بِاسْمِكَ الْمَخْزُونِ فِيْ خَزَائِنِكَ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bismikal makhzūni fī khazā-inik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Your Name that is hoarded in Your stores,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night of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