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  <p:sldId id="481" r:id="rId232"/>
    <p:sldId id="482" r:id="rId233"/>
    <p:sldId id="483" r:id="rId234"/>
    <p:sldId id="484" r:id="rId235"/>
    <p:sldId id="485" r:id="rId236"/>
    <p:sldId id="486" r:id="rId237"/>
    <p:sldId id="487" r:id="rId238"/>
    <p:sldId id="488" r:id="rId239"/>
    <p:sldId id="489" r:id="rId240"/>
    <p:sldId id="490" r:id="rId241"/>
    <p:sldId id="491" r:id="rId242"/>
    <p:sldId id="492" r:id="rId243"/>
    <p:sldId id="493" r:id="rId244"/>
    <p:sldId id="494" r:id="rId245"/>
    <p:sldId id="495" r:id="rId246"/>
    <p:sldId id="496" r:id="rId247"/>
    <p:sldId id="497" r:id="rId248"/>
    <p:sldId id="498" r:id="rId249"/>
    <p:sldId id="499" r:id="rId250"/>
    <p:sldId id="500" r:id="rId251"/>
    <p:sldId id="501" r:id="rId252"/>
    <p:sldId id="502" r:id="rId253"/>
    <p:sldId id="503" r:id="rId254"/>
    <p:sldId id="504" r:id="rId255"/>
    <p:sldId id="505" r:id="rId256"/>
    <p:sldId id="506" r:id="rId257"/>
    <p:sldId id="507" r:id="rId258"/>
    <p:sldId id="508" r:id="rId259"/>
    <p:sldId id="509" r:id="rId260"/>
    <p:sldId id="510" r:id="rId261"/>
    <p:sldId id="511" r:id="rId262"/>
    <p:sldId id="512" r:id="rId263"/>
    <p:sldId id="513" r:id="rId264"/>
    <p:sldId id="514" r:id="rId265"/>
    <p:sldId id="515" r:id="rId266"/>
    <p:sldId id="516" r:id="rId267"/>
    <p:sldId id="517" r:id="rId2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Relationship Id="rId232" Type="http://schemas.openxmlformats.org/officeDocument/2006/relationships/slide" Target="slides/slide226.xml"/><Relationship Id="rId233" Type="http://schemas.openxmlformats.org/officeDocument/2006/relationships/slide" Target="slides/slide227.xml"/><Relationship Id="rId234" Type="http://schemas.openxmlformats.org/officeDocument/2006/relationships/slide" Target="slides/slide228.xml"/><Relationship Id="rId235" Type="http://schemas.openxmlformats.org/officeDocument/2006/relationships/slide" Target="slides/slide229.xml"/><Relationship Id="rId236" Type="http://schemas.openxmlformats.org/officeDocument/2006/relationships/slide" Target="slides/slide230.xml"/><Relationship Id="rId237" Type="http://schemas.openxmlformats.org/officeDocument/2006/relationships/slide" Target="slides/slide231.xml"/><Relationship Id="rId238" Type="http://schemas.openxmlformats.org/officeDocument/2006/relationships/slide" Target="slides/slide232.xml"/><Relationship Id="rId239" Type="http://schemas.openxmlformats.org/officeDocument/2006/relationships/slide" Target="slides/slide233.xml"/><Relationship Id="rId240" Type="http://schemas.openxmlformats.org/officeDocument/2006/relationships/slide" Target="slides/slide234.xml"/><Relationship Id="rId241" Type="http://schemas.openxmlformats.org/officeDocument/2006/relationships/slide" Target="slides/slide235.xml"/><Relationship Id="rId242" Type="http://schemas.openxmlformats.org/officeDocument/2006/relationships/slide" Target="slides/slide236.xml"/><Relationship Id="rId243" Type="http://schemas.openxmlformats.org/officeDocument/2006/relationships/slide" Target="slides/slide237.xml"/><Relationship Id="rId244" Type="http://schemas.openxmlformats.org/officeDocument/2006/relationships/slide" Target="slides/slide238.xml"/><Relationship Id="rId245" Type="http://schemas.openxmlformats.org/officeDocument/2006/relationships/slide" Target="slides/slide239.xml"/><Relationship Id="rId246" Type="http://schemas.openxmlformats.org/officeDocument/2006/relationships/slide" Target="slides/slide240.xml"/><Relationship Id="rId247" Type="http://schemas.openxmlformats.org/officeDocument/2006/relationships/slide" Target="slides/slide241.xml"/><Relationship Id="rId248" Type="http://schemas.openxmlformats.org/officeDocument/2006/relationships/slide" Target="slides/slide242.xml"/><Relationship Id="rId249" Type="http://schemas.openxmlformats.org/officeDocument/2006/relationships/slide" Target="slides/slide243.xml"/><Relationship Id="rId250" Type="http://schemas.openxmlformats.org/officeDocument/2006/relationships/slide" Target="slides/slide244.xml"/><Relationship Id="rId251" Type="http://schemas.openxmlformats.org/officeDocument/2006/relationships/slide" Target="slides/slide245.xml"/><Relationship Id="rId252" Type="http://schemas.openxmlformats.org/officeDocument/2006/relationships/slide" Target="slides/slide246.xml"/><Relationship Id="rId253" Type="http://schemas.openxmlformats.org/officeDocument/2006/relationships/slide" Target="slides/slide247.xml"/><Relationship Id="rId254" Type="http://schemas.openxmlformats.org/officeDocument/2006/relationships/slide" Target="slides/slide248.xml"/><Relationship Id="rId255" Type="http://schemas.openxmlformats.org/officeDocument/2006/relationships/slide" Target="slides/slide249.xml"/><Relationship Id="rId256" Type="http://schemas.openxmlformats.org/officeDocument/2006/relationships/slide" Target="slides/slide250.xml"/><Relationship Id="rId257" Type="http://schemas.openxmlformats.org/officeDocument/2006/relationships/slide" Target="slides/slide251.xml"/><Relationship Id="rId258" Type="http://schemas.openxmlformats.org/officeDocument/2006/relationships/slide" Target="slides/slide252.xml"/><Relationship Id="rId259" Type="http://schemas.openxmlformats.org/officeDocument/2006/relationships/slide" Target="slides/slide253.xml"/><Relationship Id="rId260" Type="http://schemas.openxmlformats.org/officeDocument/2006/relationships/slide" Target="slides/slide254.xml"/><Relationship Id="rId261" Type="http://schemas.openxmlformats.org/officeDocument/2006/relationships/slide" Target="slides/slide255.xml"/><Relationship Id="rId262" Type="http://schemas.openxmlformats.org/officeDocument/2006/relationships/slide" Target="slides/slide256.xml"/><Relationship Id="rId263" Type="http://schemas.openxmlformats.org/officeDocument/2006/relationships/slide" Target="slides/slide257.xml"/><Relationship Id="rId264" Type="http://schemas.openxmlformats.org/officeDocument/2006/relationships/slide" Target="slides/slide258.xml"/><Relationship Id="rId265" Type="http://schemas.openxmlformats.org/officeDocument/2006/relationships/slide" Target="slides/slide259.xml"/><Relationship Id="rId266" Type="http://schemas.openxmlformats.org/officeDocument/2006/relationships/slide" Target="slides/slide260.xml"/><Relationship Id="rId267" Type="http://schemas.openxmlformats.org/officeDocument/2006/relationships/slide" Target="slides/slide261.xml"/><Relationship Id="rId268" Type="http://schemas.openxmlformats.org/officeDocument/2006/relationships/slide" Target="slides/slide26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Mashlool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إِنِّي أَسْأَلُكَ بِاسْمِكَ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كَيْفَ هُوَ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kayfa huw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how He is,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عَظِيمَ الشَّأْنِ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`aẓīmash sha-n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Tremendous in rank!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هُوَ بِكُلِّ مَكَانٍ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huwa bikulli makān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in every place!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سَامِعَ الْأَصْوَاتِ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sāmi`al aṣwāt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hears all sounds!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مُجِيبَ الدَّعَوَاتِ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mujībad da`awāt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answers all supplications!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مُنْجِحَ الطَّلِبَاتِ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munjiḥaṭ ṭalibāt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fulfils all entreaties!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قَاضِيَ الْحَاجَاتِ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qāḍiyal ḥājāt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provides all needs!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مُنْزِلَ الْبَرَكَاتِ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munzilal barakāt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sends down blessings!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رَاحِمَ الْعَبَرَاتِ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rāḥimal `abarāt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has mercy upon tears!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مُقِيلَ الْعَثَرَاتِ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muqīlal `atharāt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annuls slips!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كَاشِفَ الْكُرُبَاتِ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kāshifal kurubāt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removes troubles!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أَيْنَ هُوَ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ayna huw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where He is,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وَلِيَّ الْحَسَنَاتِ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waliyyal ḥasanāt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sponsors good things!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رَافِعَ الدَّرَجَاتِ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rāfi`ad darajāt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exalts in rank!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مُؤْتِيَ السُّؤْلاَتِ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mu-tiyas su-lāt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bestows requests!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مُحْيِيَ الْأَمْوَاتِ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muḥyiyal amwāt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gives life to the dead!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جَامِعَ الشَّتَاتِ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jāmi`ash shatāt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gathers all scattered things!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مُطَّلِعًا عَلَى النِّيَّاتِ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muṭṭali`an `alan niyyāt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aware of all intentions!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رَادَّ مَا قَدْ فَاتَ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rādda mā qad fāt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brings back what has passed away!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لَاتَشْتَبِهُ عَلَيْهِ الْأَصْوَاتُ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lātashtabihu `alayhil aṣwāt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for Whom sounds are never indistinct!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لَاتُضْجِرُهُ الْمَسْأَلاتُ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lātuḍjiruhul mas-alāt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never becomes annoyed at requests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تَغْشَاهُ الظُّلُمَاتُ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taghshāhuẓ ẓulumāt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covered by shadows!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حَيْثُ هُوَ إِلَّا هُوَ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ḥaythu huwa illā huw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in what respect He is, but He!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نُورَ الْأَرْضِ وَالسَّمَاوَاتِ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nūral ar-ḍi was samāwāt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Light of the earth and the heavens!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سَابِغَ النِّعَمِ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sābighan ni`am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Ample in blessings!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دَافِعَ النِّقَمِ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dāfi`an niqam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Repeller of adversities!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بَارِئَ النَّسَمِ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bāri-an nasam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Maker of the breaths of life!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جَامِعَ الْأُمَمِ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jāmi`al umam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gathers together the nations!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شَافِيَ السَّقَمِ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shāfiyas saqam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Healer of illnesses!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خَالِقَ النُّورِ وَالظُّلَمِ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khāliqan nūri waẓ ẓulam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Creator of light and darkness!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الْجُودِ وَالْكَرَمِ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jūdi walkaram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munificence and generosity!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 يَطَأُ عَرْشَهُ قَدَمٌ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 yaṭa-u `ar-shahu qadam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upon Whose Throne no foot treads!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أَجْوَدَ الْأَجْوَدِيْنَ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ajwadal ajwadīn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Munificent of the most munificent!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الْمُلْكِ وَالْمَلَكُوتِ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mulki walmalakūt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Possessor of dominion and kingdom!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أَكْرَمَ الْأَكْرَمِيْنَ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akramal akramīn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Generous of the most generous!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أَسْمَعَ السَّامِعِينَ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asma`as sāmi`īn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Hearing of the hearers!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أَبْصَرَ النَّاظِرِينَ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abṣaran nāẓirīn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Seeing of the viewers!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جَارَ الْمُسْتَجِيرِينَ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jāral mustajīrīn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Protector of those who seek protection!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أَمَانَ الْخَائِفِينَ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amānal khā-ifīn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Sanctuary of the fearful!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ظَهْرَ اللَّاجِينَ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ẓahral lājīn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Asylum of the refugees!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وَلِيَّ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waliyyal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Patron of the believers!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غِيَاثَ الْمُسْتَغِيثِينَ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ghiyāthal mustaghīthīn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Helper of those who seek aid!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غَايَةَ الطَّالِبِينَ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ghāyataṭ ṭālibīn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Goal of the seekers!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صَاحِبَ كُلِّ غَرِيبٍ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ṣāḥiba kulli gharīb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Companion of every stranger!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الْعِزَّةِ وَالْجَبَرُوتِ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`izzati waljabarūt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Possessor of might and invincibility!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مُونِسَ كُلِّ وَحِيدٍ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mūnisa kulli waḥīd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Intimate of everyone alone!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مَلْجَأَ كُلِّ طَرِيدٍ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malja-a kulli ṭarīd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Refuge of every outcast!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مَأْوٰى كُلِّ شَرِيدٍ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ma-wā kulli sharīd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Shelter of every wanderer!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حَافِظَ كُلِّ ضَالَّةٍ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ḥāfiẓa kulli ḍāllah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Custodian of everyone astray!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رَاحِمَ الشَّيْخِ الْكَبِيرِ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rāḥimash shaykhil kabīr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merciful to old men!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رَازِقَ الطِّفْلِ الصَّغِيرِ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rāziqaṭ ṭifliṣ ṣaghīr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provides for small infants!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جَابِرَ الْعَظْمِ الْكَسِيرِ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jābiral `aẓmil kasīr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sets broken bones!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فَاكَّ كُلِّ أَسِيرٍ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fākka kulli asīr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releases every prisoner!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مُغْنِيَ الْبَائِسِ الْفَقِيرِ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mughniyal bā-isil faqīr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enriches the miserable pauper!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عِصْمَةَ الْخَائِفِ الْمُسْتَجِيرِ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`iṣmatal khā-ifil mustajīr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safeguards the fearful seeker of protection!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مَلِكُ يَا قُدُّوْسُ يَا سَلامُ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maliku yā quddūsu yā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King! O All-holy! O Giver of peace!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لَهُ التَّدْبِيرُ وَالتَّقْدِيرُ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lahut tadbīru wat taqdīr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governs and determines!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مَنِ الْعَسِيرُ عَلَيْهِ سَهْلٌ يَسِيرٌ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manil `asīru `alayhi sahlun yasīr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for Whom the difficult is simple and easy!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لَايَحْتَاجُ إِلٰى تَفْسِيرٍ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lāyaḥtāju ilā tafsīr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never needs an explanation!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هُوَ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huwa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powerful over everything!'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هُوَ بِكُلِّ شَيْءٍ خَبِيرٌ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huwa bikulli shay-in khabīr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aware of everything!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هُوَ بِكُلِّ شَيْءٍ بَصِيرٌ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huwa bikulli shay-in baṣīr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sees everything!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مُرْسِلَ الرِّيَاحِ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mur-silar riyāḥ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Sender of the winds!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فَالِقَ الْإِصْبَاحِ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fāliqal iṣbāḥ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Cleaver of the dawn!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بَاعِثَ الْأَرْوَاحِ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bā`ithal ar-wāḥ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Dispatcher of the spirits!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الْجُودِ وَالسَّمَاحِ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jūdi was samāḥ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munificence and forbearance!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مُؤْمِنُ يَا مُهَيْمِنُ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mu-minu yā muhaymin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Granter of security! O All-preserver!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بِيَدِهِ كُلُّ مِفْتَاحٍ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biyadihi kullu miftāḥ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in Whose Hand is every key!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سَامِعَ كُلِّ صَوْتٍ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sāmi`a kulli ṣawt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hears every sound!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سَابِقَ كُلِّ فَوْتٍ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sābiqa kulli fawt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takes precedence over everything that passes away!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مُحْيِيَ كُلِّ نَفْسٍ بَعْدَ الْمَوْتِ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muḥyiya kulli nafsin ba`dal mawt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gives life to every soul after death!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عُدَّتِيْ فِيْ شِدَّتِيْ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`uddatī fī shiddatī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Provision in my hardship!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حَافِظِيْ فِيْ غُرْبَتِيْ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ḥāfiẓī fī ghur-batī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Maintainer in my exile!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مُونِسِيْ فِيْ وَحْدَتِيْ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mūnisī fī waḥdatī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Intimate in my lonesomeness!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وَلِيِّى فِيْ نِعْمَتِيْ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waliyyī fī ni`matī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Sponsor in my blessings!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كَهْفِيْ حِيْنَ تُعْيِينِيْ الْمَذَاهِبُ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kahfī ḥīna tu`yīnil madhāhib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haven when the ways make me weary,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وَتُسَلِّمُنِيْ الْأَقَارِبُ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watusallimunil aqārib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relatives give me up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عَزِيزُ يَا جَبَّارُ يَا مُتَكَبِّرُ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`azīzu yā jabbāru yā mutakabbir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Almighty! O All-compeller! O All-sublime!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وَيَخْذُلُنِيْ كُلُّ صَاحِبٍ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wayakhdhulunī kullu ṣāḥib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when every companion forsakes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عِمَادَ مَنْ لَا عِمَادَ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`imāda man lā `imāda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Backing of him who has no backing!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سَنَدَ مَنْ لَاسَنَدَ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sanada man lāsanada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Support of him who has no support!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ذُخْرَ مَنْ لَاذُخْرَ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dhukhra man lādhukhra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Store of him who has no store!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حِرْزَ مَنْ لَاحِرْزَ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ḥir-za man lāḥir-za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Sanctuary of him who has no sanctuary!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كَهْفَ مَنْ لَاكَهْفَ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kahfa man lākahfa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Cave of him who has no cave!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كَنْزَ مَنْ لَاكَنْزَ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kanza man lākanza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Treasure of him who has no treasure!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رُكْنَ مَنْ لَارُكْنَ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rukna man lārukna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castle of him who has no castle!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غِيَاثَ مَنْ لَاغِيَاثَ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ghiyātha man lāghiyātha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Help of him who has no help!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جَارَ مَنْ لَاجَارَ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jāra man lājāra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backer of him who has no backer!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خَالِقُ يَا بَارِئُ يَا مُصَوِّرُ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khāliqu yā bāri-u yā muṣawwir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Creator! O Maker! O Shaper!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جَارِيَ اللَّصِيقَ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jāriyal laṣīq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Adjacent Neighbor!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رُكْنِيَ الْوَثِيقَ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rukniyal wathīq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Sturdy Pillar!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إِلٰهِيْ بِالتَّحْقِيقِ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ilāhī bittaḥqīq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 in truth!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رَبَّ الْبَيْتِ الْعَتِيقِ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rabbal baytil `atīq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the Ancient House!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شَفِيقُ يَا رَفِيقُ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shafīqu yā rafīq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All-affectionate! O Friend!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فُكَّنِيْ مِنْ حَلَقِ الْمَضِيقِ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fukkanī min ḥalaqil maḍīq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Deliver me from the chains of strictures,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وَاصْرِفْ عَنِّيْ كُلَّ هَمٍّ وَغَمٍّ وَضِيقٍ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waṣrif `annī kulla hammin waghammin waḍīq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away from me every care, grief and distress,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شَرَّ مَا لَاأُطِيقُ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sharra mā lā-uṭīq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protect me from the evil of that which I cannot bear,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وَأَعِنِّي عَلَى مَا أُطِيقُ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wa-a`innī `alā mā uṭīq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 me in that which I am able to bear!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رَادَّ يُوسُفَ عَلَى يَعْقُوبَ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rādda yūsufa `alā ya`qūb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returned Joseph to Jacob!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مُفِيدُ يَا مُدَبِّرُ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mufīdu yā mudabbir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grantor of Benefits! O Director!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كَاشِفَ ضُرِّ أَيُّوبَ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kāshifa ḍurri ayyūb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removed the affliction of Job!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غَافِرَ ذَنْبِ دَاوُدَ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ghāfira dhanbi dāwud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forgave the sin of David!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رَافِعَ عِيسَىٰ بْنِ مَرْيَمَ وَمُنْجِيَهُ مِنْ أَيْدِيْ الْيَهُودِ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rāfi`a `īsā bni mar-yama wamunjiyahu min aydil yahūd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caused Jesus, the son of Mary, to ascend and delivered him from the hands of the Jews!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مُجِيبَ نِدَاءِ يُونُسَ فِيْ الظُّلُمَاتِ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mujība nidā-i yūnusa fiẓ ẓulumāt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answered Jonah's call in the darkness!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مُصْطَفِيَ مُوسٰى بِالْكَلِمَاتِ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muṣṭafiya mūsā bil kalimāt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chose Moses by spoken words!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غَفَرَ لِأَدَمَ خَطِيئَتَهُ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ghafara li-ādama khaṭī-atah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forgave Adam his slip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وَرَفَعَ إِدْرِيسَ مَكَانًا عَلِيًّا بِرَحْمَتِهِ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warafa`a idrīsa makānan `aliyyan biraḥmatih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raised Idris to a high place through his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نَجَّىٰ نُوحًا مِنَ الْغَرَقِ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najjā nūḥan minal gharaq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saved Noah from drowning!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أَهْلَكَ عَادًا الْأُولىٰ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ahlaka `ādanil 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destroyed `ªd, the ancient,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وَثَمُودَ فَمَا أَبْقٰى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wathamūda famā abqā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Thamud, and did not spare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شَدِيدُ يَا مُبْدِئُ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shadīdu yā mubdi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Severe (in punishing the evildoers)! O Originator!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وَقَوْمَ نُوحٍ مِنْ قَبْلُ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waqawma nūḥin min qabl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people of Noah before;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إِنَّهُمْ كَانُوْا هُمْ أَظْلَمَ وَأَطْغىٰ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innahum kānū hum aẓlama wa-aṭghā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certainly, they were most unjust and more rebellious,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وَالْمُؤْتَفِكَةَ أَهْوٰى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walmu-tafikata ahwā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al-Mu'tafikah, He also overthrew.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دَمَّرَ عَلَى قَوْمِ لُوطٍ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dammara `alā qawmi lūṭ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destroyed the people of Lot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وَدَمْدَمَ عَلَى قَوْمِ شُعَيْبٍ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wadamdama `alā qawmi shu`ayb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crushed the people of Shu`ayb!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مَنِ اتَّخَذَ إِبْرَاهِيمَ خَلِيْلًا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manittakhadha ibrāhīma khalīlā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took Abraham for a friend!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مَنِ اتَّخَذَ مُوسٰى كَلِيمًا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manittakhadha mūsā kalīmā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You Who took Moses for an object of His words,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وَاتَّخَذَ مُحَمَّدًا صَلَّى اللَّهُ عَلَيْهِ وَ آلِهِ وَعَلَيْهِمْ أَجْمَعِينَ حَبِيبًا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wattakhadha muḥammadan ṣallallāhu `alayhi wa ālihi wa`alayhim ajma`īna ḥabībā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took Muhammad, may Allah bless him and his Household, for a beloved!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مُؤْتِيَ لُقْمَانَ الْحِكْمَةَ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mu-tiya luqmānal ḥikmah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gave Luqman wisdom,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وَالْوَاهِبَ لِسُلَيْمَانَ مُلْكًا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walwāhiba lisulaymāna mulkā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bestowed upon Solomon a kingdom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مُعِيدُ يَا مُبِيدُ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mu`īdu yā mubīd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Returner! O Destroyer!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لَايَنْبَغِيْ لِأَحَدٍ مِنْ بَعْدِهِ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lāyanbaghī li-aḥadin min ba`dih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such as may not befit anyone after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نَصَرَ ذَا الْقَرْنَيْنِ عَلَى الْمُلُوكِ الْجَبَابِرَةِ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naṣara dhal qar-nayni `alal mulūkil jabābirah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gave Dhul-Qarnayn victory over the tyrannical kings!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أَعْطَى الْخِضْرَ الْحَيَاةَ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a`ṭal khiḍral ḥayāh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gave al-Khadir (eternal)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وَرَدَّ لِيُوشَعَ بْنِ نُونٍ الشَّمْسَ بَعْدَ غُرُوبِهَا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waradda liyūsha`abni nūninsh shamsa ba`da ghurūbihā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returned the sun to Joshua, the son of Nun, after its setting!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رَبَطَ عَلَى قَلْبِ أُمِّ مُوسٰى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rabaṭa `alā qalbi ummi mūsā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strengthened the heart of Moses' mother,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وَأَحْصَنَ فَرْجَ مَرْيَمَ ابْنَةِ عِمْرَانَ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wa-aḥṣana far-ja mar-yamabnati `imrān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guarded the virginity of Mary, the daughter of `Imran!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حَصَّنَ يَحْيَى بْنَ زَكَرِيَّا مِنَ الذَّنْبِ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ḥaṣṣana yaḥyabna zakariyyā minadh dhanb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fortified John, the son of Zachariah, against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وَسَكَّنَ عَنْ مُوْسَى الْغَضَبَ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wasakkana `an mūsal ghaḍab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calmed the anger of Moses!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بَشَّرَ زَكَرِيَّا بِيَحْيىٰ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bashhara zakariyyā biyaḥyā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gave Zachariah the good news of the birth of John!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فَدَىٰ إِسْمَاعِيلَ مِنَ الذَّبْحِ بِذِبْحٍ عَظِيمٍ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fadā ismā`īla minadh dhabḥi bidhibḥin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ransomed Ishmael from the sacrifice with a mighty sacrifice!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وَدُودُ يَا مَحْمُودُ يَا مَعْبُودُ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wadūdu yā maḥmūdu yā ma`būd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All-loving! O All-praiseworthy! O All-worshipped!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قَبِلَ قُرْبَانَ هَابِيلَ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qabila qur-bāna hābīl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accepted the sacrifice of Abel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 اللَّعْنَةَ عَلَى قَابِيلَ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waja`alal la`nata `alā qābīl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placed a curse upon Cain!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هَازِمَ الْأَحْزَابِ لِمُحَمَّدٍ 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hāzimal aḥzābi limuḥammadin 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routed the parties for Muhammad, may Allah bless him and his Household!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 do) Bless Muhammad,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جَمِيْعِ الْمُرْسَلِينَ وَمَلَائِكَتِكَ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jamī`il mur-salīna wamalā-ikatikal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the messengers, Your archangels,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وَأَهْلِ طَاعَتِكَ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wa-ahli ṭā`atika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those who obey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وَأَسْأَلُكَ بِكُلِّ مَسْأَلَةٍ سَأَلَكَ بِهَا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wa-as-aluka bikulli mas-alatin sa-alaka bihā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You the supplication of every one who has besought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مِمَّنْ رَضِيتَ عَنْهُ فَحَتَمْتَ لَهُ عَلَى الْإِجَابَةِ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mimman raḍīta `anhu faḥatamta lahu `alal ijābah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whom You have been pleased and thus decided to grant his request.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اَللَّهُ يَا اَللَّهُ يَا اَللَّهُ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allāhu yā allāhu yā 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O Allah! O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رَحْمٰنُ يَا رَحْمٰنُ يَا رَحْمٰنُ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raḥmānu yā raḥmānu yā raḥmān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All-merciful! O All-merciful! O All-merciful!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بَعِيدُ يَا قَرِيبُ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ba`īdu yā qarīb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Far! O Nigh!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رَحِيمُ يَا رَحِيمُ يَا رَحِيمُ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raḥīmu yā raḥīmu yā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All-compassionate! O All-compassionate! O All-compassionate!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الْجَلالِ وَالْإِكْرَامِ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jalāli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majesty and honor!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الْجَلالِ وَالْإِكْرَامِ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jalāli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majesty and honor!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الْجَلالِ وَالْإِكْرَامِ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jalāli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majesty and honor!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بِهِ بِهِ بِهِ بِهِ بِهِ بِهِ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bihi bihi bihi bihi bihi bihi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Him! By Him! By Him! By Him! By Him! By Him! By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بِكُلِّ اسْمٍ سَمَّيْتَ بِهِ نَفْسَكَ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bikullismin sammayta bihi nafsak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You by every Name with which You have named Yourself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أَنْزَلْتَهُ فِيْ شَيْءٍ مِنْ كُتُبِكَ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anzaltahu fī shay-in min kutubik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which You have sent down in one of Your scriptures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أَوِ اسْتَأَثَرْتَ بِهِ فِيْ عِلْمِ الْغَيْبِ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awista-athar-ta bihi fī `ilmil ghaybi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kept for Yourself in the knowledge of the Unseen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وَبِمَعَاقِدِ الْعِزِّ مِنْ عَرْشِكَ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wabima`āqidil `izzi min `ar-shik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the junctures of might for Your Throne,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وَبِمُنْتَهَى الرَّحْمَةِ مِنْ كِتَابِكَ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wabimuntahar raḥmati min kitābik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the utmost limit of mercy from Your Book,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مُجِيبُ يَا رَقِيبُ يَا حَسِيبُ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mujību yā raqību yā ḥasīb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Responder! O Watcher! O Reckoner!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وَبِمَا لَوْ أَنَّ مٰا فِيْ الْأَرْضِ مِنْ شَجَرَةٍ أَقْلٰامٌ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wabimā law anna mā fil ar-ḍi min shajaratin aqlām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the fact that, “though all the trees in the earth were pens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وَالْبَحْرُ يَمُدُّهُ مِنْ بَعْدِهِ سَبْعَةُ أَبْحُرٍ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walbaḥru yamudduhu min ba`dihi sab`atu abḥur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sea - seven seas after it to replenish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نَفِدَتْ كَلِمَاتُ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nafidat kalimātullāh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yet the words of Allah not be spent.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اللّٰهَ عَزِيزٌ حَكِيمٌ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innallāha `azīzun ḥakīm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is All-mighty, All-wise.”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وَأَسْأَلُكَ بِأَسْمَائِكَ الْحُسْنَىٰ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wa-as-aluka bi-asmā-ikal ḥusnā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beseech You by Your Most Excellent Names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نَعَتَّهَا فِيْ كِتَابِكَ فَقُلْتَ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na`attahā fī kitābika faqult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have described in Your book thus saying,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وَلِلّٰهِ الْأَسْمٰاءُ الْحُسْنىٰ فَادْعُوهُ بِهٰا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walillāhil asmā-ul ḥusnā fad`ūhu 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“To Allah belong the Most Excellent Names, so call Him by them!”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وَقُلْتَ اُدْعُونِيْ أَسْتَجِبْ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waqulta ud`ūnī astajib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said: “Call upon Me and I will answer you.”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وَقُلْتَ وَإِذٰا سَأَلَكَ عِبٰادِيْ عَنِّيْ فَإِنِّيْ قَرِيبٌ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waqulta wa-idhā sa-alaka `ibādī `annī fa-innī qarīb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said: “And when My servants ask you concerning Me, then surely I am very near;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أُجِيبُ دَعْوَةَ الدّٰاعِ إِذٰا دَعٰانِ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ujību da`watad dā`i idhā da`ān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answer the prayer of the suppliant when he calls on Me.”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بَدِيعُ يَا رَفِيعُ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badī`u yā rafī`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Innovator! O Exalter!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وَقُلْتَ يٰا عِبٰادِيَ الَّذِيْنَ أَسْرَفُوْا عَلَى أَنْفُسِهِمْ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waqulta yā `ibādiyal ladhīna asrafū `alā anfusihim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said: “Say: O My servants who have been prodigal against yourselves;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لٰا تَقْنَطُوْا مِنْ رَحْمَةِ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taqnaṭū min raḥmatillāh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not despair of Allah's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اللّٰهَ يَغْفِرُ الذُّنُوبَ جَمِيعًا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innallāha yaghfirudh dhunūba jamī`ā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Allah forgives all sins.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إِنَّهُ هُوَ الْغَفُورُ الرَّحِيمُ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 huwal ghafūrur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He is the All-forgiving, the All-compassionate.”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أَسْأَلُكَ يَا إِلٰهِيْ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as-aluka yā ilāhī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ask You, O my God,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وَأَدْعُوكَ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wa-ad`ūka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call You, O my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وَأَرْجُوكَ يَا سَيِّدِيْ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wa-ar-jūka yā sayyidī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please You, O my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وَأَطْمَعُ فِيْ إِجَابَتِيْ يَا مَوْلَايَ كَمَا وَعَدْتَنِي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wa-aṭma`u fī ijābatī yā mawlāya kamā wa`adtanī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desire for You to respond to me, O my Protector, just as You have promised me—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دَعَوْتُكَ كَمَا أَمَرْتَنِي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da`awtuka kamā amar-tanī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have called You just as You have commanded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فَافْعَلْ بِىْ مَا أَنْتَ أَهْلُهُ يَا 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faf`al bī mā anta ahluhu yā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do to me what is worthy of You, O All-generous!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مَنِيعُ يَا سَمِيعُ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manī`u yā samī`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Inaccessible! O All-hearing!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لِلّٰهِ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Allah,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مُحَمَّدٍ وَ آلِهِ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muḥammadin wa ālihi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Muhammad and his entire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you may pray Almighty Allah to grant you your personal requests and they will be granted, Allah willing.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عَلِيمُ يَا حَلِيمُ يَا 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`alīmu yā ḥalīmu yā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All-knowing! O All-clement! O All-generous!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حَكِيمُ يَا قَدِيمُ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ḥakīmu yā qadīm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All-wise! O Eternal!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عَلِيُّ يَا عَظِيمُ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`aliyyu yā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All-high! O All-tremendous!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حَنَّانُ يَا مَنَّانُ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ḥannānu yā mannān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All-commiserating! O All-gracious!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دَيَّانُ يَا مُسْتَعَانُ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dayyānu yā musta`ān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Condemner! O Recourse!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جَلِيلُ يَا جَمِيلُ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jalīlu yā jamīl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All-majestic! O All-handsome!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وَكِيلُ يَا كَفِيلُ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wakīlu yā kafīl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Guardian! O Surety!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مُقِيلُ يَا مُنِيلُ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muqīlu yā munīl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Annuller! O Bestower!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نَبِيلُ يَا دَلِيلُ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nabīlu yā dalīl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All-noble! O Leader!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هَادِيْ يَا بَادِيْ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hādī yā bādī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Guide! O All-Apparent!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أَوَّلُ يَا آخِرُ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awwalu yā-ākhir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First! O Last!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ظَاهِرُ يَا بَاطِنُ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ẓāhiru yā bāṭin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Outward! O Inward!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قَائِمُ يَا دَائِمُ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qā-imu yā dā-im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All-steadfast! O Everlasting!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أَسْأَلُكَ بِاسْمِكَ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bismik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verily I beseech You by Your Name: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عَالِمُ يَا حَاكِمُ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`ālimu yā ḥākim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Knower! O Decider!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قَاضِيْ يَا عَادِلُ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qāḍī yā `ādil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Judge! O Just!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فَاصِلُ يَا وَاصِلُ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fāṣilu yā wāṣil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Separator! O Joiner!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طَاهِرُ يَا مُطَهِّرُ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ṭāhiru yā muṭahhir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Pure! O Purifier!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قَادِرُ يَا مُقْتَدِرُ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qādiru yā muqtadir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All-powerful! O All-able!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كَبِيرُ يَا مُتَكَبِّرُ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kabīru yā mutakabbir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All-great! O All-sublime!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وَاحِدُ يَا أَحَدُ يَا صَمَدُ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wāḥidu yā aḥadu yā ṣamad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One! O Unique! O eternally Besought of all!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لَمْ يَلِدْ وَلَمْ يُولَدْ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lam yalid walam yūlad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begets not and was not begotten,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يَكُنْ لَهُ كُفُوًا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yakun lahu kufuwan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equal to Whom is none,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يَكُنْ لَهُ صَاحِبَةٌ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yakun lahu ṣāḥibah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has no consort,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كَانَ مَعَهُ وَزِيرٌ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kāna ma`ahu wazīr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Him is no aide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اتَّخَذَ مَعَهُ مُشِيرًا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walattakhadha ma`ahu mushīrā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has He taken any adviser,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احْتَاجَ إِلٰى ظَهِيرٍ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walaḥtāja ilā ẓahīr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needs He any assistant,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كَانَ مَعَهُ مِنْ إِلٰهٍ غَيْرُهُ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kāna ma`ahu min ilāhin ghayruh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with Him is any god but He—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فَتَعَالَيْتَ عَمَّا يَقُولُ الظَّالِمُوْنَ عُلُوًّا كَبِيرًا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fata`ālayta `ammā yaqūluẓ ẓālimūna `uluwwan kabīrā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exalted are You above what the evildoers say, a great exaltation!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عَلِيُّ يَا شَامِخُ يَا بَاذِخُ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`aliyyu yā shāmikhu yā bādhikh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All-high! O All-lofty! O All-towering!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فَتَّاحُ يَا نَفَّاحُ يَا مُرْتَاحُ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fattāḥu yā naffāḥu yā mur-tāḥ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All-opener! O All-diffuser! O All-restful!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مُفَرِّجُ يَا نَاصِرُ يَا مُنْتَصِرُ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mufarriju yā nāṣiru yā muntaṣir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Bestower of relief! O Helper! O Giver of victory!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مُدْرِكُ يَا مُهْلِكُ يَا مُنْتَقِمُ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mudriku yā muhliku yā muntaqim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Comprehender! O Destroyer! O Avenger!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الْجَلَالِ وَالْإِكْرَامِ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jalāli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majesty and honor!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بَاعِثُ يَا وَارِثُ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bā`ithu yā wārith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Upraiser! O Inheritor!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طَالِبُ يَا غَالِبُ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ṭālibu yā ghālib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Seeker! O Vanquisher!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لَايَفُوتُهُ هَارِبٌ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lāyafūtuhu hārib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from Whom no fugitive can escape!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تَوَّابُ يَا أَوَّابُ يَا وَهَّابُ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tawwābu yā awwābu yā wahhāb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All-relenting! O All-forbearing! O All-bestower!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مُسَبِّبَ الْأَسْبَابِ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musabbibal asbāb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Originator of all means!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مُفَتِّحَ الْأَبْوَابِ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mufattiḥal abwāb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Opener of all doors!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حَيْثُ مَا دُعِيَ أَجَابَ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ḥaythu mā du`iya ajāb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answers wherever He is called upon!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طَهُورُ يَا شَكُورُ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ṭahūru yā shakūr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All-Pure! O All-thankful!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عَفُوُّ يَا غَفُورُ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`afuwwu yā ghafūr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Exempter! O Forgiver!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نُورَ النُّورِ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nūran nūr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Light of light!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حَيُّ يَا قَيُّوْمُ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ḥayyu yā qayyūm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Ever-living! O Self-subsistent!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مُدَبِّرَ الْأُمُورِ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mudabbiral umūr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Director of all affairs!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لَطِيفُ يَا خَبِيرُ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laṭīfu yā khabīr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All-subtle! O All-aware!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مُجِيرُ يَا مُنِيرُ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mujīru yā munīr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Protector! O Illuminator!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بَصِيرُ يَا ظَهِيرُ يَا كَبِيرُ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baṣīru yā ẓahīru yā kabīr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All-seeing! O All-aiding! O All-great!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وِتْرُ يَا فَرْدُ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witru yā far-d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Alone! O Solitary!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أَبَدُ يَا سَنَدُ يَا صَمَدُ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abadu yā sanadu yā ṣamad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Eternity without end! O Support! O Everlasting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كَافِيْ يَا شَافِيْ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kāfī yā shāfī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All-sufficient! O All-healing!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وَافِيْ يَا مُعَافِيْ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wāfī yā mu`āfī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All-fulfilling! O All-relieving!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مُحْسِنُ يَا مُجْمِلُ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muḥsinu yā mujmil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All-kind! O All-gracious!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مُنْعِمُ يَا مُفْضِلُ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mun`imu yā mufḍil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All-benevolent! O All-bountiful!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حَيُّ 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ḥayyu 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Ever-Living! There is no god but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مُتَكَرِّمُ يَا مُتَفَرِّدُ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mutakarrimu yā mutafarrid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All-beneficent! O All-solitary!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عَلَا فَقَهَرَ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`alā faqahar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exalted and dominates!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مَلَكَ فَقَدَرَ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malaka faqadar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master and exercises power!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بَطَنَ فَخَبَرَ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baṭana fakhabar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inward and aware!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عُبِدَ فَشَكَرَ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`ubida fashakar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worshipped and thankful!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عُصِيَ فَغَفَرَ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`uṣiya faghafar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disobeyed and forgives!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لَاتَحْوِيهِ الْفِكَرُ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lātaḥwīhil fikar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not encompassed by thoughts,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يُدْرِكُهُ بَصَرٌ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yudrikuhu baṣar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perceived by vision,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يَخْفىٰ عَلَيْهِ أَثَرٌ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yakhfā `alayhi athar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Whom no trace remains hidden!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رَازِقَ الْبَشَرِ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rāziqal bashar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Provider of mankind!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هُوَ يَا مَنْ لَايَعْلَمُ مَا هُوَ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huwa yā man lāya`lamu mā huw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Whom none knows what He is,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مُقَدِّرَ كُلِّ قَدَرٍ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muqaddira kulli qadar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Determiner of every lot!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عَالِيَ الْمَكَانِ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`āliyal makān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Lofty in place!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شَدِيدَ الْأَرْكَانِ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shadīdal ar-kān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Firm in supports!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مُبَدِّلَ الزَّمَانِ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mubaddilaz zamān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Transformer of times!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قَابِلَ الْقُرْبَانِ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qābilal qur-bān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Accepter of sacrifices!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الْمَنِّ وَالْإِحْسَانِ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manni wal-iḥsān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graciousness and benevolence!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الْعِزَّةِ وَالسُّلْطَانِ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`izzati was sulṭān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might and force!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رَحِيمُ يَا رَحْمٰنُ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raḥīmu yā raḥmān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All-compassionate! O All-merciful!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هُوَ كُلَّ يَوْمٍ فِيْ شَأْنٍ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huwa kulla yawmin fī sha-n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every day upon some labor!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لَايَشْغَلُهُ شَأْنٌ عَنْ شَأْنٍ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lāyashghaluhu sha-nun `an sha-n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not distracted from one labor by another!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Mashlool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