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أَشْهَدُ أَنْ لَاإِلٰهَ إِلَّا اللَّهُ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وَحْدَهُ لَاشَرِيكَ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waḥdahu lāsharīka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alone without having any partner.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أَحَدًا صَمَدًا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aḥadan ṣamadā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One and Only and Besought of all.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يَتَّخِذْ صَاحِبَةً وَلَا وَلَدًا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yattakhidh ṣāḥibatan walā waladā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has not taken to Himself wife nor son.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أَنْ لَاإِلٰهَ إِلَّا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 la-ilāha illallāh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there is no god save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وَحْدَهُ لَاشَرِيكَ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waḥdahu lāsharīka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alone without having any partner,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أَحَدًا صَمَدًا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aḥadan ṣamadā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One and Only and Besought of all.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يَلِدْ وَلَمْ يُولَدْ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yalid walam yūlad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begets not, nor is He begotten,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يَكُنْ لَهُ كُفُوًا أَحَدٌ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lahu kufuwan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none comparable to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أَنْ لَاإِلٰهَ إِلَّا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 la-ilāha illallāh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there is no god save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وَحْدَهُ لَاشَرِيكَ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waḥdahu lāsharīka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alone without having any partner.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لَهُ الْمُلْكُ وَلَهُ الْحَمْدُ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lahul mulku walahul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is the kingdom and His is all praise.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يُحْيِيْ وَيُمِيتُ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yuḥyī wayumīt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brings to life and causes to die,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حَيٌّ لَايَمُوتُ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ḥayyun lāyamūt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is Ever-living and never dies.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بِيَدِهِ الْخَيْرُ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biyadihil khayr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His Hand is all goodness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عَلٰى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has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حَسْبِيَ اللَّهُ وَكَفىٰ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ḥasbiyallāhu wakafā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Sufficient to me is Allah and nothing else.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سَمِعَ اللَّهُ لِمَنْ دَعَا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sami`allāhu liman da`ā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listen from him who prays to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أَنْ لَاإِلٰهَ إِلَّا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 la-ilāha illallāh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there is no god save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لَيْسَ وَرَاءَ اللَّهِ مُنْتَهَى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laysa warā-allāhi muntahā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end beyond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لِلّٰهِ بِمَا دَعَا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lillāhi bimā da`ā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to Allah for all that He has invited to,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وَأَنَّهُ بَرِىءٌ مِمَّنْ تَبَرَّأَ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wa-annahu barī-un mimman tabarra-a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He is free of what He has disowned.,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 لِلّٰهِ الْآخِرَةَ وَالْأُولىٰ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 lillāhil-ākhirata wal-ūlā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Allah’s is the end and the beginning of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وَحْدَهُ لَاشَرِيكَ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waḥdahu lāsharīka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alone without having any partner.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لَهُ الْمُلْكُ وَلَهُ الْحَمْدُ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lahul mulku walahul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is the kingdom and His is all praise.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بِيَدِهِ الْخَيْرُ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biyadihil khayr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His Hand is all goodness,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عَلٰى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has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أَنْ لَاإِلٰهَ إِلَّا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 la-ilāha illallāh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there is no god save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Zilhajj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