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هٰذِهِ الْأَيَّامُ الَّتِيْ فَضَّلْتَهَا عَلَى الْأَيَّامِ وَشَرَّفْتَهَا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وَالْعَفَافِ وَالْغِنىٰ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wal`afāfi walghinā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chastity, sufficiency,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وَالْعَمَلِ فِيهَا بِمَا تُحِبُّ وَتَرْضىٰ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wal`amali fīhā bimā tuḥibbu watar-ḍā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doing that which You like and please.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يَا مَوْضِعَ كُلِّ شَكْوٰى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yā mawḍi`a kulli shakwā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You, O object of all complaints,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سَامِعَ كُلِّ نَجْوٰى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sāmi`a kulli najwā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Hearer of all confidential talks,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شَاهِدَ كُلِّ مَلًا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shāhida kulli malā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Attendant in all sessions,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وَيَا عَالِمَ كُلِّ خَفِيَّةٍ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wayā `ālima kulli khafiyyah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Knower of all hidden matters,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تُصَلِّيَ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send blessings to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تَكْشِفَ عَنَّا فِيهَا الْبَلاءَ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takshifa `annā fīhal balā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relieve us from all hardships on these days,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وَتَسْتَجِيبَ لَنَا فِيهَا الدُّعَاءَ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watastajība lanā fīhad du`ā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respond to our prayers,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وَتُقَوِّيَنَا فِيهَا وَتُعِينَنَا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watuqawwiyanā fīhā watu`īnanā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grant us power, aid 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وَتُوَفِّقَنَا فِيهَا لِمَا تُحِبُّ رَبَّنَا وَتَرْضىٰ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watuwaffiqanā fīhā limā tuḥibbu rabbanā watar-ḍā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lead us successfully to all that which You, O our Lord, like and please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وَعَلٰى مَا افْتَرَضْتَ عَلَيْنَا مِنْ طَاعَتِكَ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wa`alā maftaraḍta `alaynā min ṭā`atik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do acts of obedience to You that which You have made obligatory upon 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وَطَاعَةِ رَسُولِكَ وَأَهْلِ وِلايَتِكَ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waṭā`ati rasūlika wa-ahli wilāyatik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well as acts of obedience to Your Messenger and to the men of Your leadership.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You, O most Merciful of all those who show mercy,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تُصَلِّيَ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to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تَهَبَ لَنَا فِيهَا الرِّضَا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tahaba lanā fīhar riḍā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grant us [Your] pleasure on these days.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سَمِيعُ الدُّعَاءِ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samī`ud du`ā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are verily Hearer of prayers.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تَحْرِمْنَا خَيْرَ مَا تُنْزِلُ فِيهَا مِنَ السَّمَاءِ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taḥrimnā khayra mā tunzilu fīhā minas samā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Do not deprive us of the good that You cause to come down from the heavens on these days,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وَطَهِّرْنَا مِنَ الذُّنُوبِ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waṭahhir-nā minadh dhunūb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purify us from sins,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عَلَّامَ الْغُيُوبِ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`allāmal ghuyūb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Knower of all unseen things,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وَأَوْجِبْ لَنَا فِيهَا دَارَ الْخُلُودِ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wa-awjib lanā fīhā dāral khulūd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certain for us the abode of immortality.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تَتْرُكْ لَنَا فِيهَا ذَنْبًا إِلَّا غَفَرْتَهُ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tatruk lanā fīhā dhanban illā ghafar-tah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leave for us a sin but that You forgive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هَمًّا إِلَّا فَرَّجْتَهُ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hamman illā farrajtah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depression but that You relieve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دَيْنًا إِلَّا قَضَيْتَهُ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daynan illā qaḍaytah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debt but that You help us settle it,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غَائِبًا إِلَّا أَدَّيْتَهُ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ghā-iban illā addaytah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no absent but that You make join 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حَاجَةً مِنْ حَوَائِجِ الدُّنْيَا وَالْآخِرَةِ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ḥājatan min ḥawā-ijid dunyā wal-ākhirah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no need in this world and the Next World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إِلَّا سَهَّلْتَهَا وَيَسَّرْتَهَا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illā sahhaltahā wayassar-tahā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but that You make it easy and obtainable.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عَلٰى كُلِّ شَيْءٍ قَدِيرٌ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`alā kulli shay-in qadīr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You, verily, have power over all things.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يَا عَالِمَ الْخَفِيَّاتِ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yā `ālimal khafiyyāt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Allah! O Knower of all hidden things!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هٰذِهِ الْأَيَّامُ الَّتِيْ فَضَّلْتَهَا عَلَى الْأَيَّامِ وَشَرَّفْتَهَا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hādhihil ayyāmul latī faḍḍaltahā `alal ayyāmi washarraftahā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these days that You have preferred and favored on other days,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رَاحِمَ الْعَبَرَاتِ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rāḥimal `abarāt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Merciful of all tears!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مُجِيبَ الدَّعَوَاتِ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mujībad da`awāt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Answerer of all prayers!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رَبَّ الْأَرَضِينَ وَالسَّمَاوَاتِ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rabbal araḍīna was samāwāt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Lord of the [layers of the] earth and the heavens!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لَاتَتَشَابَهُ عَلَيْهِ الْأَصْوَاتُ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lātatashābahu `alayhil aṣwāt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not confused by various sounds!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صَلِّ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(Please)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وَاجْعَلْنَا فِيهَا مِنْ عُتَقَائِكَ وَطُلَقَائِكَ مِنَ النَّارِ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waj`alnā fīhā min `utaqā-ika waṭulaqā-ika minan nār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include us, on these days, with those whom You release and discharge from Hellfire,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الْفَائِزِينَ بِجَنَّتِكَ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 fā-izīna bijannatik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whom You make win Your Paradise,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النَّاجِينَ بِرَحْمَتِكَ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wan nājīna biraḥmatik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those whom You save, out of Your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Merciful of all those who show mercy!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وَصَلَّى اللَّهُ عَلٰى سَيِّدِنَا مُحَمَّدٍ وَ آلِهِ أَجْمَعِينَ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waṣallallāhu `alā sayyidinā muḥammadin wa ālihi ajma`īn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 may send blessings to our master, Muhammad, and to his entire Household.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قَدْ بَلَّغْتَنِيهَا بِمَنِّكَ وَرَحْمَتِكَ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qad ballaghtanīhā bimannika waraḥmatik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have allowed me to attain them out of Your favor and mercy;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فَأَنْزِلْ عَلَيْنَا مِنْ بَرَكَاتِكَ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fa-anzil `alaynā min barakātik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descend on us Your blessings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وَأَوْسِعْ عَلَيْنَا فِيهَا مِنْ نَعْمَائِكَ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wa-awsi` `alaynā fīhā min na`mā-ik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expand for us Your boons.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أَنْ تُصَلِّيَ عَلٰى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an tuṣalliya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to send blessings to Muhammad and the Household of Muhammad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 تَهْدِيَنَا فِيهَا لِسَبِيلِ الْهُدىٰ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 tahdiyanā fīhā lisabīlil hudā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guide us on these days to the path of guidance,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1 - Zilhajj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