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Sajda Dua 3 - 15th Shabaan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عَفَّرْتُ وَجْهِيْ فِيْ التُّرَابِ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عَفَّرْتُ وَجْهِيْ فِيْ التُّرَابِ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`affar-tu wajhī fit turāb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am putting my face on the ground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Sajda Dua 3 - 15th Shabaan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وَحُقَّ لِيْ أَنْ أَسْجُدَ 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waḥuqqa lī an asjuda 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it is my duty to prostrate myself before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Sajda Dua 3 - 15th Shabaan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