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Faraj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إِلٰهِيْ عَظُمَ الْبَلاءُ، وَبَرِحَ الْخَفَاءُ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أُولِيْ الْأَمْرِ الَّذِيْنَ فَرَضْتَ عَلَيْنَا طَاعَتَهُمْ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ūlil amril ladhīna faraḍta `alaynā ṭā`atahum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possessors of authority whose obedience you have enjoined upon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وَعَرَّفْتَنَا بِذٰلِكَ مَنْزِلَتَهُمْ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wa`arraftanā bidhālika manzilatahum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that made us aware of their position.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فَفَرِّجْ عَنَّا بِحَقِّهِمْ فَرَجًا عَاجِلًا قَرِيبًا كَلَمْحِ الْبَصَرِ أَوْ هُوَ أَقْرَبُ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fafarrij `annā biḥaqqihim farajan `ājilan qarīban kalamḥil baṣari aw huwa aqrab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make open for us, by their truth, an immediate opening, immediate as a wink or sooner.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مُحَمَّدُ يَا عَلِيُّ، يَا عَلِيُّ يَا مُحَمَّدُ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muḥammadu yā `aliyy, yā `aliyyu yā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Muhammad! O ‘Ali! O ‘Ali! O Muhammad!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اِكْفِيَانِيْ فَإِنَّكُمَا كَافِيَانِ، وَانْصُرَانِيْ فَإِنَّكُمَا نَاصِرَانِ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ikfiyānī fa-innakumā kāfiyān, wanṣurānī fa-innakumā nāṣirān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Suffice me both of you as both of you are sufficient.Help me—two of you—for you are my helpers.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مَوْلاَنَا يَا صَاحِبَ الزَّمَانِ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mawlānā yā ṣāḥibaz zamān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Master, O Master of the Time!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اَلْغَوْثَ، اَلْغَوْثَ، اَلْغَوْثَ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ghawth, al ghawth, al ghawth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Help! Help!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أَدْرِكْنِيْ، أَدْرِكْنِيْ، أَدْرِكْنِي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adriknī, adriknī, adriknī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Rescue me! Rescue me! Rescue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اَلسَّاعَةَ، اَلسَّاعَةَ، اَلسَّاعَةَ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sā`ah, as sā`ah, as sā`ah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This moment! This moment! This moment!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اَلعَجَلَ، اَلعَجَلَ، اَلعَجَلَ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`ajal, al `ajal, al `ajal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Hasten, hasten, hasten!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 بِحَقِّ مُحَمَّدٍ وَ آلِهِ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rāḥimīna biḥaqqi muḥammadin wa ālihiṭ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Merciful,For the sake of Muhammad (S) and his holy progeny.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عَظُمَ الْبَلاءُ، وَبَرِحَ الْخَفَاءُ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`aẓumal balā-u, wabariḥal khafā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Lord! The calamity has aggravated; the absence prolonged;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وَانْكَشَفَ الْغِطَاءُ، وَانْقَطَعَ الرَّجَاءُ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wankashafal ghiṭā-u, wanqaṭa`ar rajā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curtain of modesty has been lifted; hope has been curtailed;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وَضَاقَتِ الْأَرْضُ، وَمُنِعَتِ السَّمَاءُ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waḍāqatil ar-ḍ, wamuni`atis samā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earth has been narrow; and sky has been denied.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الْمُسْتَعَانُ، وَإِلَيْكَ الْمُشْتَكىٰ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musta`ān, wa-ilaykal mushtakā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the One from whom help is sought and complaints are made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وَعَلَيْكَ الْمُعَوَّلُ فِيْ الشِّدَّةِ وَالرَّخَاءِ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wa`alaykal mu`awwalu fish shiddati war rakhā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You we trust in the times of difficulty.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Allah! Send blessings upon Muhammad (S) and the progeny of Muhammad (S],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Faraj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