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Sajda Dua 1 - 15th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سَجَدَ لَكَ سَوَادِيْ وَخَيَالِي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سَجَدَ لَكَ سَوَادِيْ وَخَيَالِي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sajada laka sawādī wakhayālī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Prostrating before You are my body and my shadow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1 - 15th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آمَنَ بِكَ فُؤَادِي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āmana bika fu-ādī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heart is in full faith of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1 - 15th Shabaan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هٰذِهِ يَدَايَ وَمَا جَنَيْتُهُ عَلٰى نَفْسِي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hādhihi yadāya wamā janaytuhu `alā nafsī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These are my two hands and this is what I have committed against myself,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1 - 15th Shabaan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عَظِيمُ تُرْجَىٰ لِكُلِّ عَظِيمٍ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`aẓīmu tur-jā likulli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All-great: You are hoped for all enormous things;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1 - 15th Shabaan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اِغْفِرْ لِيَ الْعَظِيمَ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ighfir liyal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Please, forgive me my serious offences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1 - 15th Shabaan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فَإِنَّهُ لَا يَغْفِرُ الذَّنْبَ الْعَظِيمَ إِلَّا الرَّبُّ الْعَظِيمُ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fa-innahu lā yaghfirudh dhanbal `aẓīma illar rabbul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because none can forgive the serious sin except the All-great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1 - 15th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