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إِلٰهِيْ تَعَرَّضَ لَكَ فِيْ هٰذَا اللَّيْلِ الْمُتَعَرِّضُونَ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وَتَمْنَعُهَا مَنْ لَمْ تَسْبِقْ لَهُ الْعِنَايَةُ مِنْكَ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watamna`uhā man lam tasbiq lahul `ināyatu mink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say no to those who do not try to get in advance (remain behind) for obtaining the bounties from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وَهَا أَنَا ذَا عُبَيْدُكَ الْفَقِيرُ إِلَيْكَ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wahā ana dhā `ubaydukal faqīru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I, a modest needy bondman,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اَلْمُؤَمِّلُ فَضْلَكَ وَمَعْرُوفَكَ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mu-ammilu faḍlaka wama`rūfak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am hopeful of Your obligingness and kindness.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فَإِنْ كُنْتَ يَا مَوْلَايَ تَفَضَّلْتَ فِيْ هٰذِهِ اللَّيْلَةِ عَلٰى أَحَدٍ مِنْ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 kunta yā mawlāya tafaḍḍalta fī hādhihil laylati `alā aḥadin min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Indeed if You, O My Master, bestows a favor on any one, in this night, from among Your created beings,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وَعُدْتَ عَلَيْهِ بِعَائِدَةٍ مِنْ عَطْفِكَ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wa`udta `alayhi bi`ā-idatin min `aṭfik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multiply profits and gains for him out of love and affection,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فَصَلِّ عَلٰى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please send blessings upon Muhammad and the Household of Muhammad: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اَلطَّيِّبِينَ الطَّاهِرِينَ الْخَيِّرِينَ الْفَاضِلِينَ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aṭ ṭayyibīnaṭ ṭāhirīnal khayyirīnal fāḍilīn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pure, the immaculate, the virtuous, and the righteous;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وَجُدْ عَلَيَّ بِطَوْلِكَ وَمَعْرُوفِكَ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wajud `alayya biṭawlika wama`rūfik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then let me have enough and be contented on account of Your liberality and obligingness,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رَبَّ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rabbal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the worlds!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وَصَلَّى اللَّهُ عَلٰى مُحَمَّدٍ خَاتَمِ النَّبِيِّينَ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waṣallallāhu `alā muḥammadin khātamin nabiyyīn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send blessings upon Muhammad, the seal of the Prophets,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آلِهِ الطَّاهِرِينَ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ālihiṭ ṭāhirīn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upon his Household, the immaculate,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وَسَلَّمَ تَسْلِيْمًا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wasallama taslīmā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may He exalt them very much.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 اللّٰهَ حَمِيدٌ مَجِيدٌ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innallāha ḥamīdun majīd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verily, Allah is worthy of all praise, full of all glory.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أَدْعُوكَ كَمَا أَمَرْتَ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ad`ūka kamā amar-t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I am praying You as You ordered me to do,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فَاسْتَجِبْ لِيْ كَمَا وَعَدْتَ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fastajib lī kamā wa`adt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(please) respond to me as You promised.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لَاتُخْلِفُ الْمِيعَادَ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lātukhliful mī`ād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verily, You never break Your promise.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إِلٰهِيْ تَعَرَّضَ لَكَ فِيْ هٰذَا اللَّيْلِ الْمُتَعَرِّضُونَ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ilāhī ta`arraḍa laka fī hādhal laylil muta`arriḍūn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tonight the seekers of favors, restless and eager, present themselves to You;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وَقَصَدَكَ الْقَاصِدُونَ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waqaṣadakal qāṣidūn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determined aspirers have You in mind;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وَأَمَّلَ فَضْلَكَ وَمَعْرُوفَكَ الطَّالِبُونَ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wa-ammala faḍlaka wama`rūfakaṭ ṭālibūn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those who make requests look long and attentively at Your obligingness and kindness;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وَلَكَ فِيْ هٰذَا اللَّيْلِ نَفَحَاتٌ وَجَوَائِزُ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walaka fī hādhal layli nafaḥātun wajawā-iz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You, in this night, give gifts, bounties beyond measure,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وَعَطَايَا وَمَوَاهِبُ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wa`aṭāyā wamawāhib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free donations, and favors,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تَمُنُّ بِهَا عَلٰى مَنْ تَشَاءُ مِنْ عِبَادِكَ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tamunnu bihā `alā man tashā-u min `ibādik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those whom You will from among Your servants when they make a request,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6 - 15th Shabaan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