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اقْسِمْ لَنَا مِنْ خَشْيَتِكَ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 ثَارَنَا عَلٰى مَنْ ظَلَمَنَا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 thāranā `alā man ẓalamanā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(please do) make us avenge ourselves against them who wrong us;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وَانْصُرْنَا عَلٰى مَنْ عَادَانَا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wanṣur-nā `alā man `ādānā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back us against them who antagonize us;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تَجْعَلْ مُصِيبَتَنَا فِيْ دِينِنَا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taj`al muṣībatanā fī dīninā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suffer misfortunes in affairs of our religion;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تَجْعَلِ الدُّنْيَا أَكْبَرَ هَمِّنَا وَلَا مَبْلَغَ عِلْمِنَا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taj`alid dunyā akbara hamminā walā mablagha `ilminā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make our worldly affairs happen to be our greatest concern or our utmost knowledge;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تُسَلِّطْ عَلَيْنَا مَنْ لَايَرْحَمُنَا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tusalliṭ `alaynā man lāyar-ḥamunā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set him who does not have mercy upon us, as master over us;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بِرَحْمَتِكَ 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biraḥmatika 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Your mercy; O the most Merciful of all those who show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اقْسِمْ لَنَا مِنْ خَشْيَتِكَ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allāhummaqsim lanā min khashyatik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(please do) grant us an amount of fearfulness of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مَا يَحُولُ بَيْنَنَا وَبَيْنَ مَعْصِيَتِكَ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mā yaḥūlu baynanā wabayna ma`ṣiyatik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prevents us from committing acts of disobedience to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وَمِنْ طَاعَتِكَ مَا تُبَلِّغُنَا بِهِ رِضْوَانَكَ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 ṭā`atika mā tuballighunā bihi riḍwānak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an amount of obedience to You that makes us attain Your satisfaction;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وَمِنَ الْيَقِينِ مَا يَهُونُ عَلَيْنَا بِهِ مُصِيبَاتُ الدُّنْيَا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waminal yaqīni mā yahūnu `alaynā bihi muṣībātud dunyā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an amount of conviction that help us tolerate the vicissitudes of this worldly life.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أَمْتِعْنَا بِأَسْمَاعِنَا وَأَبْصَارِنَا وَقُوَّتِنَا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amti`nā bi-asmā`inā wa-abṣārinā waquwwatinā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(please do) make us enjoy our hearings, sights, and powers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مَا أَحْيَيْتَنَا وَاجْعَلْهُ الْوَارِثَ مِنَّا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mā aḥyaytanā waj`alhul wāritha minnā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long as You decide to keep us alive; and (please do) make it the inheritor of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5 - 15th Shabaan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