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2 - 15th Shabaan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اِنَّكَ عَظِيْمٌ ذُوْ اَنَاةٍ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اِنَّا مُوْمِنُنَ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innā mūminun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truly we believe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2 - 15th Shabaan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اِنَّكَ عَظِيْمٌ ذُوْ اَنَاةٍ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innaka `aẓīmun dhū anāh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verily Thou art Sublime, Patient, gives respite, (because]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2 - 15th Shabaan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طَاقَةَ لَنَا لِحُكْمِكَ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ṭāqata lanā liḥukmik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we do not have the capacity to withstand the conditions that take effect under Thy authority.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2 - 15th Shabaan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اَللَّهُ، يَا اَللَّهُ،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allāh, yā allāh,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Allah! O Allah!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2 - 15th Shabaan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اَلْاَمَانُ، اَلْاَمَانُ، اَلْاَمَانُ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amān, al amān, al amān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Mercy! Mercy! Mercy!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2 - 15th Shabaan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مِنَ الطَّاعُوْنِ وَالْوَبَاءِ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minaṭ ṭā`ūni walwabā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(Safety from the] rampant epidemics,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2 - 15th Shabaan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وَمَوْتِ فُجْعَةٍ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wamawti fuj`ah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accidental death,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2 - 15th Shabaan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وَسُوْءِ الْقَضَاءٍ وَ شَمٰتَتِ الْعَأْدَاءِ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wasū-il qaḍā-in wa shamātatil `a-dā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evil events, and rejoicing of enemies at (our] misfortune.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2 - 15th Shabaan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رَبَّنَا اكْشِفْ عَنَّا الْعَذَابَ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rabbanakshif `annal `adhāb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our Lord take away from us the pain and torment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2 - 15th Shabaan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