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Tasbihat Arba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اللَّهِ وَ الْحَمْدُ لِلَّهِ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وَ 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wal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and praise be to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Tasbihat Arba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اِلٰهَ اِلَّا اللَّهُ وَ اللَّهُ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ilāha illallāhu 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god except Allah and Allah is Greater than anything else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Tasbihat Arba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