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Tasbihat Arba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سُبْحَانَ اللَّهِ وَ الْحَمْدُ لِلَّهِ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Tasbihat Arba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Tasbihat Arba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