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إِنِّي إِلَيْكَ فَقِيرٌ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أَعُوذُ بِعَفْوِكَ مِنْ عِقَابِكَ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a`ūdhu bi`afwika min `iqābik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resort to Your pardon against Your punishment,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وَأَعُوذُ بِرَحْمَتِكَ مِنْ عَذَابِكَ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wa-a`ūdhu biraḥmatika min `adhābik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resort to Your mercy against Your chastisement,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وَأَعُوذُ بِرِضَاكَ مِنْ سَخَطِكَ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wa-a`ūdhu biriḍāka min sakhaṭik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resort to Your pleasure against Your wrath,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وَأَعُوذُ بِكَ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wa-a`ūdhu bika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resort to You from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جَلَّ ثَنَاؤُكَ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jalla thana-uk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Enormous be the praise of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أَنْتَ كَمَا أَثْنَيْتَ عَلٰى نَفْسِكَ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anta kamā athnayta `alā nafsik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as exactly as You have praised Yourself,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وَفَوْقَ مَا يَقُولُ الْقَائِلُونَ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wafawqa mā yaqūlul qā-ilūn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above all that which is said about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إِلَيْكَ فَقِيرٌ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ilayka faqīr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I am in need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عَذَابِكَ خَائِفٌ مُسْتَجِيرٌ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`adhābika khā-ifun mustajīr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am fearful of You and seeking Your shelter against Your chastisement.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لَاتُبَدِّلْ اِسْمِيْ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lātubaddil ismī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(please) do not erase my name,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تُغَيِّرْ جِسْمِيْ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tughayyir jismī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change my body,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تَجْهَدْ بَلائِيْ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tajhad balā-ī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increase my ordeals,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تُشْمِتْ بِىْ أَعْدَائِيْ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tushmit bī a`dā-ī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make my enemies rejoice at my misfortune.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1 - 15th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