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  <p:sldId id="382" r:id="rId132"/>
    <p:sldId id="383" r:id="rId133"/>
    <p:sldId id="384" r:id="rId134"/>
    <p:sldId id="385" r:id="rId135"/>
    <p:sldId id="386" r:id="rId136"/>
    <p:sldId id="387" r:id="rId137"/>
    <p:sldId id="388" r:id="rId138"/>
    <p:sldId id="389" r:id="rId139"/>
    <p:sldId id="390" r:id="rId140"/>
    <p:sldId id="391" r:id="rId1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Relationship Id="rId108" Type="http://schemas.openxmlformats.org/officeDocument/2006/relationships/slide" Target="slides/slide103.xml"/><Relationship Id="rId109" Type="http://schemas.openxmlformats.org/officeDocument/2006/relationships/slide" Target="slides/slide104.xml"/><Relationship Id="rId110" Type="http://schemas.openxmlformats.org/officeDocument/2006/relationships/slide" Target="slides/slide105.xml"/><Relationship Id="rId111" Type="http://schemas.openxmlformats.org/officeDocument/2006/relationships/slide" Target="slides/slide106.xml"/><Relationship Id="rId112" Type="http://schemas.openxmlformats.org/officeDocument/2006/relationships/slide" Target="slides/slide107.xml"/><Relationship Id="rId113" Type="http://schemas.openxmlformats.org/officeDocument/2006/relationships/slide" Target="slides/slide108.xml"/><Relationship Id="rId114" Type="http://schemas.openxmlformats.org/officeDocument/2006/relationships/slide" Target="slides/slide109.xml"/><Relationship Id="rId115" Type="http://schemas.openxmlformats.org/officeDocument/2006/relationships/slide" Target="slides/slide110.xml"/><Relationship Id="rId116" Type="http://schemas.openxmlformats.org/officeDocument/2006/relationships/slide" Target="slides/slide111.xml"/><Relationship Id="rId117" Type="http://schemas.openxmlformats.org/officeDocument/2006/relationships/slide" Target="slides/slide112.xml"/><Relationship Id="rId118" Type="http://schemas.openxmlformats.org/officeDocument/2006/relationships/slide" Target="slides/slide113.xml"/><Relationship Id="rId119" Type="http://schemas.openxmlformats.org/officeDocument/2006/relationships/slide" Target="slides/slide114.xml"/><Relationship Id="rId120" Type="http://schemas.openxmlformats.org/officeDocument/2006/relationships/slide" Target="slides/slide115.xml"/><Relationship Id="rId121" Type="http://schemas.openxmlformats.org/officeDocument/2006/relationships/slide" Target="slides/slide116.xml"/><Relationship Id="rId122" Type="http://schemas.openxmlformats.org/officeDocument/2006/relationships/slide" Target="slides/slide117.xml"/><Relationship Id="rId123" Type="http://schemas.openxmlformats.org/officeDocument/2006/relationships/slide" Target="slides/slide118.xml"/><Relationship Id="rId124" Type="http://schemas.openxmlformats.org/officeDocument/2006/relationships/slide" Target="slides/slide119.xml"/><Relationship Id="rId125" Type="http://schemas.openxmlformats.org/officeDocument/2006/relationships/slide" Target="slides/slide120.xml"/><Relationship Id="rId126" Type="http://schemas.openxmlformats.org/officeDocument/2006/relationships/slide" Target="slides/slide121.xml"/><Relationship Id="rId127" Type="http://schemas.openxmlformats.org/officeDocument/2006/relationships/slide" Target="slides/slide122.xml"/><Relationship Id="rId128" Type="http://schemas.openxmlformats.org/officeDocument/2006/relationships/slide" Target="slides/slide123.xml"/><Relationship Id="rId129" Type="http://schemas.openxmlformats.org/officeDocument/2006/relationships/slide" Target="slides/slide124.xml"/><Relationship Id="rId130" Type="http://schemas.openxmlformats.org/officeDocument/2006/relationships/slide" Target="slides/slide125.xml"/><Relationship Id="rId131" Type="http://schemas.openxmlformats.org/officeDocument/2006/relationships/slide" Target="slides/slide126.xml"/><Relationship Id="rId132" Type="http://schemas.openxmlformats.org/officeDocument/2006/relationships/slide" Target="slides/slide127.xml"/><Relationship Id="rId133" Type="http://schemas.openxmlformats.org/officeDocument/2006/relationships/slide" Target="slides/slide128.xml"/><Relationship Id="rId134" Type="http://schemas.openxmlformats.org/officeDocument/2006/relationships/slide" Target="slides/slide129.xml"/><Relationship Id="rId135" Type="http://schemas.openxmlformats.org/officeDocument/2006/relationships/slide" Target="slides/slide130.xml"/><Relationship Id="rId136" Type="http://schemas.openxmlformats.org/officeDocument/2006/relationships/slide" Target="slides/slide131.xml"/><Relationship Id="rId137" Type="http://schemas.openxmlformats.org/officeDocument/2006/relationships/slide" Target="slides/slide132.xml"/><Relationship Id="rId138" Type="http://schemas.openxmlformats.org/officeDocument/2006/relationships/slide" Target="slides/slide133.xml"/><Relationship Id="rId139" Type="http://schemas.openxmlformats.org/officeDocument/2006/relationships/slide" Target="slides/slide134.xml"/><Relationship Id="rId140" Type="http://schemas.openxmlformats.org/officeDocument/2006/relationships/slide" Target="slides/slide135.xml"/><Relationship Id="rId141" Type="http://schemas.openxmlformats.org/officeDocument/2006/relationships/slide" Target="slides/slide13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وَاسْمَعْ دُعَائِي إِذَا دَعَوْتُكَ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رَاجِيًا لِمَا لَدَيْكَ ثَوَابِيْ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rājiyan limā ladayka thawābī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hoping for the reward that You have for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فَإِنِّي لَاأَقْدِرُ لِنَفْسِيْ دَفْعًا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fa-innī lā-aqdiru linafsī daf`ā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I,certainly I have no power to repel any harm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أَمْلِكُ لَهَا نَفْعًا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amliku lahā naf`ā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nor to obtain any benefit for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أَنَا عَبْدُكَ الضَّعِيفُ الْمُذْنِبُ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ana `abdukaḍ ḍa`īful mudhnib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I am Your weak and sinful servant—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وَمَمْلُوكُكَ الْمُنِيبُ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wamamlūkukal munīb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repenting slave.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فَلٰا تَجْعَلْنِيْ مِمَّنْ صَرَفْتَ عَنْهُ وَجْهَكَ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falā taj`alnī mimman ṣarafta `anhu wajhak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(please) do not include me amongst those from whom You have turned away Your face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وَحَجَبَهُ سَهْوُهُ عَنْ عَفْوِكَ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waḥajabahu sahwuhu `an `afwik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those who are excluded from Your pardon because of their lapses.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هَبْ لِي كَمَالَ الْاَنْقِطَاعِ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hab lī kamālal anqiṭā`i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(please) grant me absolute devotion to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وَأَنِرْ أَبْصَارَ قُلُوبِنَا بِضِيَاءِ نَظَرِهَا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wa-anir abṣāra qulūbinā biḍiyā-i naẓarihā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illumine the vision of our hearts by the light of their gaze looking towards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حَتَّىٰ تَخْرِقَ أَبْصَارُ الْقُلُوبِ حُجُبَ النُّورِ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ḥattā takhriqa abṣārul qulūbi ḥujuban nūr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until the vision of our hearts pierces the curtains of light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فَتَصِلَ إِلٰى مَعْدِنِ الْعَظَمَةِ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fataṣila ilā ma`dinil `aẓamah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reach the core of supremacy,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وَتَعْلَمُ مَا فِيْ نَفْسِي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wata`lamu mā fī nafsī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know what is in my inner self,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وَتَصِيرَ أَرْوَاحُنَا مُعَلَّقَةً بِعِزِّ قُدْسِكَ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wataṣīra ar-wāḥunā mu`allaqatan bi`izzi qudsik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that our souls become suspended by the majesty of Your Holiness.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وَاجْعَلْنِيْ مِمَّنْ نَادَيْتَهُ فَأَجَابَكَ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waj`alnī mimman nādaytahu fa-ajābak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(please) appoint me of those who responded to You when You called them,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وَلاحَظْتَهُ فَصَعِقَ لِجَلالِكَ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walāḥaẓtahu faṣa`iqa lijalālik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at whom You glanced so he swoons before Your Majesty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فَنَاجَيْتَهُ سِرًّا وَعَمِلَ لَكَ جَهْرًا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fanājaytahu sirran wa`amila laka jahrā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You speak to him secretly and he works for You openly.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لَمْ أُسَلِّطْ عَلَى حُسْنِ ظَنِّي قُنُوطَ الْأَيَاسِ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lam usalliṭ `alā ḥusni ẓannī qunūṭal ayās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do not let the dejection of despair overshadow my beautiful opinion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انْقَطَعَ رَجَائِي مِنْ جَمِيلِ كَرَمِكَ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walanqaṭa`a rajā-ī min jamīli karamik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not cut my hope from Your generosity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إِنْ كَانَتِ الْخَطَايَا قَدْ أَسْقَطَتْنِيْ لَدَيْكَ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in kānatil khaṭāyā qad asqaṭatnī ladayk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if my lapses have made me to fall from Your grace,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فَاصْفَحْ عَنِّيْ بِحُسْنِ تَوَكُّلِيْ عَلَيْكَ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faṣfaḥ `annī biḥusni tawakkulī `alayk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please pardon me for the beauty of my reliance upon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إِنْ حَطَّتْنِيْ الذُّنُوبُ مِنْ مَكَارِمِ لُطْفِكَ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in ḥaṭṭatnidh dhunūbu min makārimi luṭfik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if my wrongdoings have excluded me from the generosity of Your grace,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فَقَدْ نَبَّهَنِيْ الْيَقِينُ إِلٰى كَرَمِ عَطْفِكَ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faqad nabbahanil yaqīnu ilā karami `aṭfik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certainly my conviction reassures me of Your generosity and gentleness.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وَتَخْبُرُ حَاجَتِيْ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watakhburu ḥājatī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are aware of my needs,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إِنْ أَنَامَتْنِيْ الْغَفْلَةُ عَنِ الَاسْتِعْدَادِ لِلِقَائِكَ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in anāmatnil ghaflatu `anil asti`dādi liliqā-ik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if my neglect has lulled me into slumber preventing me from preparing myself for my meeting with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فَقَدْ نَبَّهَتْنِيْ الْمَعْرِفَةُ بِكَرَمِ آلاَئِكَ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faqad nabbahatnil ma`rifatu bikarami-ālā-ik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certainly my recognition apprises me of your generous bounties has awakened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إِنْ دَعَانِيْ إِلَى النَّارِ عَظِيمُ عِقَابِكَ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in da`ānī ilan nāri `aẓīmu `iqābik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if Your grave chastisement calls me to the Hellfire,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فَقَدْ دَعَانِيْ إِلَى الْجَنَّةِ جَزِيلُ ثَوَابِكَ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faqad da`ānī ilal jannati jazīlu thawābik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Your plentious reward has called me to Paradise.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فَلَكَ أَسْأَلُ وَإِلَيْكَ أَبْتَهِلُ وَأَرْغَبُ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falaka as-alu wa-ilayka abtahilu wa-ar-ghab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so to You I beg and I implore and I request.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وَأَسْأَلُكَ أَنْ تُصَلِّيَ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wa-as-aluka 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to bless Muhammad and the Household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تَجْعَلَنِيْ مِمَّنْ يُدِيمُ ذِكْرَكَ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taj`alanī mimman yudīmu dhikrak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include me with those who always remember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يَنْقُضُ عَهْدَكَ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yanquḍu `ahdak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those who never break their promise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يَغْفُلُ عَنْ شُكْرِكَ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yaghfulu `an shukrik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who do not neglect to thank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يَسْتَخِفُّ بِأَمْرِكَ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yastakhiffu bi-amrik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who never belittle Your commands.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وَتَعْرِفُ ضَمِيرِيْ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wata`rifu ḍamīrī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know what is in my conscience,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وَأَلْحِقْنِيْ بِنُوْرِ عِزِّكَ الْأَبْهَجِ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wa-alḥiqnī binūri `izzikal abhaj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(please do) submerge me in the most blissful lights of Your majesty,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فَأَكُونَ لَكَ عَارِفًا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fa-akūna laka `ārifā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that I will recognize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وَعَنْ سِوَاكَ مُنْحَرِفًا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wa`an siwāka munḥarifā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renounce all else except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وَمِنْكَ خَائِفًا مُرَاقِبًا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waminka khā-ifan murāqibā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that I will be fearful of and careful with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ذَا الْجَلالِ وَالْإِكْرَامِ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dhal jalāli wal-ikrām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Majesty and Honor!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وَصَلَّى اللَّهُ عَلَى مُحَمَّدٍ رَسُولِهِ وَ آلِهِ الطَّاهِرِينَ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waṣallallāhu `alā muḥammadin rasūlihi wa ālihiṭ ṭāhirīn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send blessings to Muhammad, His Messenger, and upon his Household the Infallible,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وَسَلَّمَ تَسْلِيْمًا كَثِيرًا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wasallama taslīman kathīrā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may countless greetings be to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يَخْفىٰ عَلَيْكَ أَمْرُ مُنْقَلَبِىْ وَمَثْوَايَ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yakhfā `alayka amru munqalabī wamathwāy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my moves and stillness are known by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وَمَا أُرِيدُ أَنْ أُبْدِئَ بِهِ مِنْ مَنْطِقِيْ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wamā urīdu an ubdi-a bihi min manṭiqī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are all the utterances which I want to begin with,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وَأَتَفَوَّهُ بِهِ مِنْ طَلِبَتِيْ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wa-atafawwahu bihi min ṭalibatī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the requests that I want to express,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وَأَرْجُوهُ لِعَاقِبَتِيْ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wa-ar-jūhu li`āqibatī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the expectation that I hope for my future.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وَقَدْ جَرَتْ مَقَادِيرُكَ عَلَيَّ يَا سَيِّدِيْ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waqad jarat maqādīruka `alayya yā sayyidī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my Master, all Your decsions in relation to me have come to pass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فِيمَا يَكُونُ مِنِّي إِلٰى آخِرِ عُمْرِيْ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fīmā yakūnu minnī ilā-ākhiri `umrī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all that happens to me up to the end of my life,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مِنْ سَرِيرَتِيْ وَعَلانِيَتِيْ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 sarīratī wa`alāniyatī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including my secret and open matters, shall be experienced by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وَبِيَدِكَ لَابِيَدِ غَيْرِكَ زِيَادَتِيْ وَنَقْصِيْ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wabiyadika lābiyadi ghayrika ziyādatī wanaqṣī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it is in Your hands, not anybody else’s, that are all my gains and losses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وَنَفْعِيْ وَضَرِّي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wanaf`ī waḍarrī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the benefits and harms that come upon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إِنْ حَرَمْتَنِيْ فَمَنْ ذَا الَّذِيْ يَرْزُقُنِي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in ḥaramtanī faman dhal ladhī yar-zuqunī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if You deprive me (of Your sustenance], then who else can ever provide me with sustenance?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وَإِنْ خَذَلْتَنِيْ فَمَنْ ذَا الَّذِيْ يَنْصُرُنِي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wa-in khadhaltanī faman dhal ladhī yanṣurunī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If You forsake me, then who else will help me?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أَعُوذُ بِكَ مِنْ غَضَبِكَ وَحُلُوْلِ سَخَطِكَ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a`ūdhu bika min ghaḍabika waḥulūli sakhaṭik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I do seek Your protection against Your wrath and earning your displeasure.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إِنْ كُنْتُ غَيْرَ مُسْتَأْهِلٍ لِرَحْمَتِكَ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in kuntu ghayra musta-hilin liraḥmatik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my Lord, if I am not deserving of Your mercy,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فَأَنْتَ أَهْلٌ أَنْ تَجُودَ عَلَيَّ بِفَضْلِ سَعَتِكَ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fa-anta ahlun an tajūda `alayya bifaḍli sa`atik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certainly fit to be generous to me by virtue of your magnanimity.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كَأَنِّي بِنَفْسِيْ وَاقِفَةٌ بَيْنَ يَدَيْكَ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ka-annī binafsī wāqifatun bayna yadayk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its like I see myself standing before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وَقَدْ أَظَلَّهَا حُسْنُ تَوَكُّلِيْ عَلَيْكَ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waqad aẓallahā ḥusnu tawakkulī `alayk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It has been misled by my trust in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send blessings to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فَقُلْتَ مَا أَنْتَ أَهْلُهُ وَتَغَمَّدْتَنِيْ بِعَفْوِكَ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faqulta mā anta ahluhu wataghammadtanī bi`afwik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said what befitted You and sheltered me with your forgiveness.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إِنْ عَفَوْتَ فَمَنْ أَوْلىٰ مِنْكَ بِذٰلِكَ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in `afawta faman awlā minka bidhālik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if you pardon me, then who else is worthier than You are in pardoning.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وَإِنْ كَانَ قَدْ دَنَا أَجَلِيْ وَلَمْ يُدْنِنِيْ مِنْكَ عَمَلِيْ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wa-in kāna qad danā ajalī walam yudninī minka `amalī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If my time of death is near and my deeds have not brought me close to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فَقَدْ جَعَلْتُ الْإِقْرَارَ بِالذَّنْبِ إِلَيْكَ وَسِيْلَتِيْ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faqad ja`altul iqrāra bidhhanbi ilayka wasīlatī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make this confession of my sins to be a means of approaching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قَدْ جُرْتُ عَلَى نَفْسِيْ فِيْ النَّظَرِ لَهَا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qad jur-tu `alā nafsī fin naẓari lahā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I have been unjust to my soul for I have not looked after it;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فَلَهَا الْوَيْلُ إِنْ لَمْ تَغْفِرْ لَهَا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falahal waylu in lam taghfir lahā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It will be doomed if You do not forgive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لَمْ يَزَلْ بِرُّكَ عَلَيَّ أَيَّامَ حَيَاتِيْ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lam yazal birruka `alayya ayyāma ḥayātī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You have never ceased Your favors from me all my lifetime;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فَلَا تَقْطَعْ بِرَّكَ عَنِّيْ فِيْ مَمَاتِيْ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falā taqṭa` birraka `annī fī mamātī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do not cease Your goodness towards me at the time of my death.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كَيْفَ آيَسُ مِنْ حُسْنِ نَظَرِكَ لِيْ بَعْدَ مَمَاتِيْ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kayfa-āyasu min ḥusni naẓarika lī ba`da mamātī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how can I despair of Your benevolent attention towards me after my death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وَأَنْتَ لَمْ تُوَلِّنِيْ إِلَّا الْجَمِيلَ فِيْ حَيَاتِيْ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wa-anta lam tuwallinī illal jamīla fī ḥayātī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while You have always been good to me throughout my lifetime?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وَاسْمَعْ دُعَائِي إِذَا دَعَوْتُكَ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wasma` du`ā-ī idhā da`awtuk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listen to my supplication whenever I pray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تَوَلَّ مِنْ أَمْرِيْ مَا أَنْتَ أَهْلُهُ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tawalla min amrī mā anta ahluh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(please) manage my affairs in the very way that befits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وَعُدْ عَلَيَّ بِفَضْلِكَ عَلَى مُذْنِبٍ قَدْ غَمَرَهُ جَهْلُهُ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wa`ud `alayya bifaḍlika `alā mudhnibin qad ghamarahu jahluh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confer upon me—a sinful person who is covered by his ignorance—with Your favors.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قَدْ سَتَرْتَ عَلَيَّ ذُنُوبًا فِيْ الدُّنْيَا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qad satar-ta `alayya dhunūban fid dunyā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You have concealed my sins in this world,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وَأَنَا أَحْوَجُ إِلٰى سَتْرِهَا عَلَيَّ مِنْكَ فِيْ الْأُخْرىٰ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wa-ana aḥwaju ilā satrihā `alayya minka fil ukhrā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but I am in greater need of their being concealed in the Next Life.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إِذْ لَمْ تُظْهِرْهَا لِأَحَدٍ مِنْ عِبَادِكَ الصَّالِحِيْنَ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idh lam tuẓhir-hā li-aḥadin min `ibādikaṣ ṣāliḥīn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have not revealed my sins even before any of Your righteous servants;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فَلَا تَفْضَحْنِيْ يَوْمَ الْقِيَامَةِ عَلَى رُؤُوسِ الْأَشْهَادِ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falā tafḍaḥnī yawmal qiyāmati `alā ru-ūsil ash-hād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therefore, (please) do not humuliate me on the Resurrection Day before all the witnesses.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جُودُكَ بَسَطَ أَمَلِيْ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jūduka basaṭa amalī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it is Your magnanimity that expanded my hope,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وَعَفْوُكَ أَفْضَلُ مِنْ عَمَلِيْ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wa`afwuka afḍalu min `amalī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surely Your pardon is superior to my deeds.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فَسُرَّنِيْ بِلِقَائِكَ يَوْمَ تَقْضِيْ فِيهِ بَيْنَ عِبَادِكَ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fasurranī biliqā-ika yawma taqḍī fīhi bayna `ibādik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therefore gladden my heart when I meet You on the day when You shall judge between Your servants.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اعْتِذَارِيْ إِلَيْكَ اعْتِذَارُ مَنْ لَمْ يَسْتَغْنِ عَنْ قَبُولِ عُذْرِهِ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ilāhi`tidhārī ilayka`tidhāru man lam yastaghni `an qabūli `udhrih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I submit to You the apology of one who cannot dispense with the acceptance of his excuse;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وَاسْمَعْ نِدَائِي إِذَا نَادَيْتُكَ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wasma` nidā-ī idhā nādaytuk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listen to my call whenever I call upon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فَاقْبَلْ عُذْرِيْ يَا أَكْرَمَ مَنِ اعْتَذَرَ إِلَيْهِ الْمُسِيئُونَ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faqbal `udhrī yā akrama mani`tadhara ilayhil musī-ūn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(please) accept my excuse, O most Magnanimous of all those before whom the guilty make an apology.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لَاتَرُدَّ حَاجَتِيْ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lātarudda ḥājatī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(please) do not reject my request,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تُخَيِّبْ طَمَعِيْ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tukhayyib ṭama`ī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 not dissapoint my hope for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تَقْطَعْ مِنْكَ رَجَائِي وَأَمَلِيْ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taqṭa` minka rajā-ī wa-amalī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not cut off from You my hope and expectations from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لَوْ أَرَدْتَ هَوَانِيْ لَمْ تَهْدِنِي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law aradta hawānī lam tahdinī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had You wanted to humiliate me, You would not have guided me (to You).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وَلَوْ أَرَدْتَ فَضِيحَتِيْ لَمْ تُعَافِنِي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walaw aradta faḍīḥatī lam tu`āfinī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Had You decided to humiliate me,You would not have excused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مَا أَظُنُّكَ تَرُدُّنِيْ فِيْ حَاجَةٍ قَدْ أَفْنَيْتُ عُمْرِيْ فِيْ طَلَبِهَا مِنْكَ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mā aẓunnuka taruddunī fī ḥājatin qad afnaytu `umrī fī ṭalabihā mink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I do not expect You to reject my request that I spent my whole lifetime asking for it from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فَلَكَ الْحَمْدُ أَبَدًا دَائِمًا سَرْمَدًا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falakal ḥamdu abadan dā-iman sar-madā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all praise be to You, forever, forever, perpetually, everlastingly,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يَزِيدُ وَلَا يَبِيدُ كَمَا تُحِبُّ وَتَرْضىٰ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yazīdu walā yabīdu kamā tuḥibbu watar-ḍā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increasingly, and imperishably, as exactly as You like and please.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إِنْ أَخَذْتَنِيْ بِجُرْمِيْ أَخَذْتُكَ بِعَفْوِكَ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in akhadhtanī bijur-mī akhadhtuka bi`afwik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if You punish me for my offense, I shall cling to Your pardon,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وَأَقْبِلْ عَلَيَّ إِذَا نَاجَيْتُكَ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wa-aqbil `alayya idhā nājaytuk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accept from me whenever I make my submission to you in confidence,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وَإِنْ أَخَذْتَنِيْ بِذُنُوبِىْ أَخَذْتُكَ بِمَغْفِرَتِكَ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wa-in akhadhtanī bidhunūbī akhadhtuka bimaghfiratik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if You cease me for my sins, I shall take hold of Your forgiveness,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وَإِنْ أَدْخَلْتَنِيْ النَّارَ أَعْلَمْتُ أَهْلَهَا أَنِّيْ أُحِبُّكَ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wa-in adkhaltanin nāra a`lamtu ahlahā annī uḥibbuk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if You put me to the fire, I shall declare to its inmates that I love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إِنْ كَانَ صَغُرَ فِيْ جَنْبِ طَاعَتِكَ عَمَلِيْ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in kāna ṣaghura fī janbi ṭā`atika `amalī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should my deeds be insignificant with respect to obedience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فَقَدْ كَبُرَ فِيْ جَنْبِ رَجَائِكَ أَمَلِيْ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faqad kabura fī janbi rajā-ika amalī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Great indeed is my hope with respect to my expectations from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كَيْفَ أَنْقَلِبُ مِنْ عِنْدِكَ بِالْخَيْبَةِ مَحْرُومًا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kayfa anqalibu min `indika bil khaybati maḥrūmā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how can it be that I return from You with disappointment and deprivation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وَقَدْ كَانَ حُسْنُ ظَنِّي بِجُودِكَ أَنْ تَقْلِبَنِيْ بِالنَّجَاةِ مَرْحُومًا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waqad kāna ḥusnu ẓannī bijūdika an taqlibanī binnajāti mar-ḥūmā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indeed my beautiful opinion about Your generosity was that You shall reverse my fate by savng me mercifully.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وَقَدْ أَفْنَيْتُ عُمْرِيْ فِيْ شِرَّةِ السَّهْوِ عَنْكَ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waqad afnaytu `umrī fī shirratis sahwi `ank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I have spent my entire lifetime in being negligent to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وَأَبْلَيْتُ شَبَابِىْ فِيْ سَكْرَةِ التَّبَاعُدِ مِنْكَ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wa-ablaytu shabābī fī sakratit tabā`udi mink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have spent my whole youth with the stupor of being distant from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فَلَمْ أَسْتَيْقِظْ أَيَّامَ اغْتِرَارِيْ بِكَ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falam astayqiẓ ayyāmaghtirārī bik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I did not wake up from my delusions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وَرُكُونِيْ إِلٰى سَبِيلِ سَخَطِكَ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warukūnī ilā sabīli sakhaṭik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did not desist from pursuing the path of Your displeasure.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فَقَدْ هَرَبْتُ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faqad harabtu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have escaped towards you and stood before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وَأَنَا عَبْدُكَ وَابْنُ عَبْدِكَ قَائِمٌ بَيْنَ يَدَيْكَ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wa-ana `abduka wabnu `abdika qā-imun bayna yadayk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nevertheless, I am—Your servant and the son of Your servant,now standing before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مُتَوَسِّلٌ بِكَرَمِكَ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mutawassilun bikaramika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begging You in the name of Your generosity.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أَنَا عَبْدٌ أَتَنَصَّلُ إِلَيْكَ مِمَّا كُنْتُ أُوَاجِهُكَ 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ana `abdun atanaṣṣalu ilayka mimmā kuntu uwājihuka 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I am a servant, disavowing before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مِنْ قِلَّةِ اسْتِحْيَائِي مِنْ نَظَرِكَ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 qillatistiḥyā-ī min naẓarik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of my past attitude of lack of shame in Your sight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وَأَطْلُبُ الْعَفْوَ مِنْكَ إِذِ الْعَفْوُ نَعْتٌ لِكَرَمِكَ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wa-aṭlubul `afwa minka idhil `afwu na`tun likaramik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seek Your pardon as it is the attribute of Your magnanimty to pardon;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لَمْ يَكُنْ لِيْ حَوْلٌ فَأَنْتَقِلَ بِهِ عَنْ مَعْصِيَتِكَ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lam yakun lī ḥawlun fa-antaqila bihi `an ma`ṣiyatik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I had no strength to desist from Your disobedience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إِلَّا فِيْ وَقْتٍ أَيْقَظْتَنِيْ لِمَحَبَّتِكَ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illā fī waqtin ayqaẓtanī limaḥabbatik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except when You awakened me for Your love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وَكَمَا أَرَدْتَ أَنْ أَكُونَ كُنْتُ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wakamā aradta an akūna kunt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Hence, I desired, that I become exactly as You want me to be.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فَشَكَرْتُكَ بِإِدْخَالِيْ فِيْ كَرَمِكَ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fashakar-tuka bi-idkhālī fī karamik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have thus thanked You, for You admitting me into Your generosity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وَلِتَطْهِيرِ قَلْبِىْ مِنْ أَوْسَاخِ الْغَفْلَةِ عَنْكَ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walitaṭ-hīri qalbī min awsākhil ghaflati `ank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have purified my heart from the filth of being inattentive to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وَوَقَفْتُ بَيْنَ يَدَيْكَ مُسْتَكِينًا لَكَ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wawaqaftu bayna yadayka mustakīnan lak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standing before You, showing submission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أُنْظُرْ إِلَيَّ نَظَرَ مَنْ نَادَيْتَهُ فَأَجَابَكَ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unẓur ilayya naẓara man nādaytahu fa-ajābak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(please) look upon me in the same way as You have looked at one whom You called and he has responded to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وَاسْتَعْمَلْتَهُ بِمَعُونَتِكَ فَأَطَاعَكَ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wasta`maltahu bima`ūnatika fa-aṭā`ak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whom You used him in Your service with Your aid and so he obeys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قَرِيبًا لَايَبْعُدُ عَنِ الْمُغْتَرِّ 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qarīban lāyab`udu `anil mughtarri 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the Near one who is not far away from those who love Him ardently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وَيَا جَوَادًا لَايَبْخَلُ عَمَّنْ رَجَا ثَوَابَهُ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wayā jawādan lāyabkhalu `amman rajā thawābah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too magnanimous to deprive one who hopes for His reward!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هَبْ لِيْ قَلْبًا يُدْنِيهِ مِنْكَ شَوْقُهُ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hab lī qalban yudnīhi minka shawquh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(please) grant me a heart whose longing for You will draw one close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وَلِسَانًا يُرْفَعُ إِلَيْكَ صِدْقُهُ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walisānan yur-fa`u ilayka ṣidquh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 tongue whose truthfulness ascends towards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وَنَظَرًا يُقَرِّبُهُ مِنْكَ حَقُّهُ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wanaẓaran yuqarribuhu minka ḥaqquh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 sight whose trueness brings it close to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إِنَّ مَنْ تَعَرَّفَ بِكَ غَيْرُ مَجْهُولٍ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inna man ta`arrafa bika ghayru majhūl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certainly he who recognizes You shall never be anonymous,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وَمَنْ لاَذَبِكَ غَيْرُ مَخْذُولٍ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waman lādhabika ghayru makhdhūl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who seeks Your shelter shall never be disappointed,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وَمَنْ أَقْبَلْتَ عَلَيْهِ غَيْرُ مَمْلُوكٍ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waman aqbalta `alayhi ghayru mamlūk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 to whom You turn to does not fall victim to servility(dejection).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مُتَضَرِّعًا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mutaḍarri`an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imploring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إِنَّ مَنِ انْتَهَجَ بِكَ لَمُسْتَنِيرٌ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inna manintahaja bika lamustanīr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certainly he who abides by Your Path shall be enlightened,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وَإِنَّ مَنِ اعْتَصَمَ بِكَ لَمُسْتَجِيرٌ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wa-inna mani`taṣama bika lamustajīr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 who resorts in You finds refuge.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وَقَدْ لُذْتُ بِكَ يَا إِلٰهِيْ فَلَا تُخَيِّبْ ظَنِّي مِنْ رَحْمَتِكَ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waqad ludhtu bika yā ilāhī falā tukhayyib ẓannī min raḥmatik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Indeed certainly I have taken shelter in You, My Lord! So, (please) do not let down my opinion in Your mercy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تَحْجُبْنِيْ عَنْ رَأْفَتِكَ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taḥjubnī `an ra-fatik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not exclude me from Your compassion.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أَقِمْنِيْ فِيْ أَهْلِ وِلايَتِكَ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aqimnī fī ahli wilāyatik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place me, among those who show servitude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مُقَامَ مَنْ رَجَا الزِّيَادَةَ مِنْ مَحَبَّتِكَ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muqāma man rajaz ziyādata min maḥabbatik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position of those who (incessantly) hope to increase Your love.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وَأَلْهِمْنِيْ وَلَهًا بِذِكْرِكَ إِلٰى ذِكْرِكَ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wa-alhimnī walahan bidhikrika ilā dhikrik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(please) inspire me with a mounting passion for Your rememberance,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وَهِمَّتِيْ فِيْ رَوْحِ نَجَاحِ أَسْمَائِكَ وَمَحَلِّ قُدْسِكَ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wahimmatī fī rawḥi najāḥi asmā-ika wamaḥalli qudsik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(please) with an ardour for the refreshing resort to Your names and the station of Your Holiness.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بِكَ عَلَيْكَ إِلَّا أَلْحَقْتَنِيْ بِمَحَلِّ أَهْلِ طَاعَتِكَ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bika `alayka illā alḥaqtanī bimaḥalli ahli ṭā`atik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Lord, I beseech You in Your name to put me in the abode of those who are obedient to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وَالْمَثْوَى الصَّالِحِ مِنْ مَرْضَاتِكَ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walmathwaṣ ṣāliḥi min mar-ḍātik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the righteous sanctuary of Your good pleasure,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Munajat Shabaniya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