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وَاسْمَعْ دُعَائِي إِذَا دَعَوْتُكَ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رَاجِيًا لِمَا لَدَيْكَ ثَوَابِيْ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rājiyan limā ladayka thawābī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hoping for the reward that You have for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 لَاأَقْدِرُ لِنَفْسِيْ دَفْعًا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lā-aqdiru linafsī daf`ā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I,certainly I have no power to repel any harm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أَمْلِكُ لَهَا نَفْعًا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amliku lahā naf`ā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to obtain any benefit for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أَنَا عَبْدُكَ الضَّعِيفُ الْمُذْنِبُ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ana `abdukaḍ ḍa`īful mudhnib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am Your weak and sinful servant—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وَمَمْلُوكُكَ الْمُنِيبُ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wamamlūkukal munīb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repenting slave.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فَلٰا تَجْعَلْنِيْ مِمَّنْ صَرَفْتَ عَنْهُ وَجْهَكَ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taj`alnī mimman ṣarafta `anhu wajhak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do not include me amongst those from whom You have turned away Your face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وَحَجَبَهُ سَهْوُهُ عَنْ 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waḥajabahu sahwuhu `an 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 are excluded from Your pardon because of their lapses.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هَبْ لِي كَمَالَ الْاَنْقِطَاعِ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hab lī kamālal anqiṭā`i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grant me absolute devotion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وَأَنِرْ أَبْصَارَ قُلُوبِنَا بِضِيَاءِ نَظَرِهَا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wa-anir abṣāra qulūbinā biḍiyā-i naẓarihā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illumine the vision of our hearts by the light of their gaze looking towards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تَخْرِقَ أَبْصَارُ الْقُلُوبِ حُجُبَ النُّورِ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takhriqa abṣārul qulūbi ḥujuban nūr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the vision of our hearts pierces the curtains of light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فَتَصِلَ إِلٰى مَعْدِنِ الْعَظَمَةِ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fataṣila ilā ma`dinil `aẓamah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reach the core of supremacy,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وَتَعْلَمُ مَا فِيْ نَفْسِي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wata`lamu mā fī nafsī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know what is in my inner 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وَتَصِيرَ أَرْوَاحُنَا مُعَلَّقَةً بِعِزِّ قُدْسِكَ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wataṣīra ar-wāḥunā mu`allaqatan bi`izzi qudsik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our souls become suspended by the majesty of Your Holiness.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وَاجْعَلْنِيْ مِمَّنْ نَادَيْتَهُ فَأَجَابَكَ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waj`alnī mimman nādaytahu fa-ajābak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appoint me of those who responded to You when You called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وَلاحَظْتَهُ فَصَعِقَ لِجَلالِكَ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walāḥaẓtahu faṣa`iqa lijalālik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at whom You glanced so he swoons before Your Majesty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فَنَاجَيْتَهُ سِرًّا وَعَمِلَ لَكَ جَهْرًا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fanājaytahu sirran wa`amila laka jahrā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You speak to him secretly and he works for You openly.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لَمْ أُسَلِّطْ عَلَى حُسْنِ ظَنِّي قُنُوطَ الْأَيَاسِ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lam usalliṭ `alā ḥusni ẓannī qunūṭal ayās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do not let the dejection of despair overshadow my beautiful opinion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انْقَطَعَ رَجَائِي مِنْ جَمِيلِ 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walanqaṭa`a rajā-ī min jamīli 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cut my hope from Your generosity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كَانَتِ الْخَطَايَا قَدْ أَسْقَطَتْنِيْ لَدَيْكَ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kānatil khaṭāyā qad asqaṭatnī ladayk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my lapses have made me to fall from Your grace,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فَاصْفَحْ عَنِّيْ بِحُسْنِ تَوَكُّلِيْ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faṣfaḥ `annī biḥusni tawakkulī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please pardon me for the beauty of my reliance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حَطَّتْنِيْ الذُّنُوبُ مِنْ مَكَارِمِ لُطْفِكَ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ḥaṭṭatnidh dhunūbu min makārimi luṭfik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my wrongdoings have excluded me from the generosity of Your grace,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نَبَّهَنِيْ الْيَقِينُ إِلٰى كَرَمِ عَطْفِكَ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nabbahanil yaqīnu ilā karami `aṭfik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certainly my conviction reassures me of Your generosity and gentleness.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وَتَخْبُرُ حَاجَتِيْ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watakhburu ḥājatī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aware of my needs,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أَنَامَتْنِيْ الْغَفْلَةُ عَنِ الَاسْتِعْدَادِ لِلِقَائِكَ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anāmatnil ghaflatu `anil asti`dādi liliqā-ik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my neglect has lulled me into slumber preventing me from preparing myself for my meeting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نَبَّهَتْنِيْ الْمَعْرِفَةُ بِكَرَمِ آلاَئِكَ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nabbahatnil ma`rifatu bikarami-ālā-ik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certainly my recognition apprises me of your generous bounties has awakened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دَعَانِيْ إِلَى النَّارِ عَظِيمُ عِقَابِكَ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da`ānī ilan nāri `aẓīmu `iqābik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Your grave chastisement calls me to the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دَعَانِيْ إِلَى الْجَنَّةِ جَزِيلُ ثَوَابِكَ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da`ānī ilal jannati jazīlu thawābik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Your plentious reward has called me to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فَلَكَ أَسْأَلُ وَإِلَيْكَ أَبْتَهِلُ وَأَرْغَبُ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falaka as-alu wa-ilayka abtahilu wa-ar-ghab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so to You I beg and I implore and I request.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أَنْ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تَجْعَلَنِيْ مِمَّنْ يُدِيمُ ذِكْرَكَ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taj`alanī mimman yudīmu dhikrak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include me with those who always remember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يَنْقُضُ عَهْدَكَ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yanquḍu `ahdak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 never break their promise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يَغْفُلُ عَنْ شُكْرِكَ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yaghfulu `an shukrik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do not neglect to thank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يَسْتَخِفُّ بِأَمْرِكَ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yastakhiffu bi-amrik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never belittle Your commands.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وَتَعْرِفُ ضَمِيرِيْ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wata`rifu ḍamīrī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know what is in my conscience,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وَأَلْحِقْنِيْ بِنُوْرِ عِزِّكَ الْأَبْهَجِ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wa-alḥiqnī binūri `izzikal abhaj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 do) submerge me in the most blissful lights of Your majesty,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فَأَكُونَ لَكَ عَارِفًا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fa-akūna laka `ārifā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I will recognize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وَعَنْ سِوَاكَ مُنْحَرِفًا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 siwāka munḥarifā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renounce all else except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وَمِنْكَ خَائِفًا مُرَاقِبًا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waminka khā-ifan murāqibā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I will be fearful of and careful with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الْجَلالِ وَالْإِكْرَامِ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Majesty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وَصَلَّى اللَّهُ عَلَى مُحَمَّدٍ رَسُولِهِ وَ آلِهِ الطَّاهِرِينَ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waṣallallāhu `alā muḥammadin rasūlihi wa ālihiṭ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send blessings to Muhammad, His Messenger, and upon his Household the Infallible,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وَسَلَّمَ تَسْلِيْمًا كَثِيرًا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wasallama taslīman kathīrā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may countless greetings be to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يَخْفىٰ عَلَيْكَ أَمْرُ مُنْقَلَبِىْ وَمَثْوَايَ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yakhfā `alayka amru munqalabī wamathwāy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my moves and stillness are known by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أُرِيدُ أَنْ أُبْدِئَ بِهِ مِنْ مَنْطِقِيْ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urīdu an ubdi-a bihi min manṭiqī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are all the utterances which I want to begin with,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وَأَتَفَوَّهُ بِهِ مِنْ طَلِبَتِيْ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wa-atafawwahu bihi min ṭalibatī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the requests that I want to express,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وَأَرْجُوهُ لِعَاقِبَتِيْ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wa-ar-jūhu li`āqibatī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the expectation that I hope for my future.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جَرَتْ مَقَادِيرُكَ عَلَيَّ يَا سَيِّدِيْ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jarat maqādīruka `alayya yā sayyidī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Master, all Your decsions in relation to me have come to pass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فِيمَا يَكُونُ مِنِّي إِلٰى آخِرِ عُمْرِيْ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fīmā yakūnu minnī ilā-ākhiri `umrī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all that happens to me up to the end of my life,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سَرِيرَتِيْ وَعَلانِيَتِيْ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sarīratī wa`alāniyatī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including my secret and open matters, shall be experienced by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وَبِيَدِكَ لَابِيَدِ غَيْرِكَ زِيَادَتِيْ وَنَقْصِيْ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wabiyadika lābiyadi ghayrika ziyādatī wanaqṣī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 is in Your hands, not anybody else’s, that are all my gains and losses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وَنَفْعِيْ وَضَرِّي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wanaf`ī waḍarrī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the benefits and harms that come upon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حَرَمْتَنِيْ فَمَنْ ذَا الَّذِيْ يَرْزُقُنِي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ḥaramtanī faman dhal ladhī yar-zuqunī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You deprive me (of Your sustenance], then who else can ever provide me with sustenance?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 خَذَلْتَنِيْ فَمَنْ ذَا الَّذِيْ يَنْصُرُنِي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 khadhaltanī faman dhal ladhī yanṣurunī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You forsake me, then who else will help 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أَعُوذُ بِكَ مِنْ غَضَبِكَ وَحُلُوْلِ سَخَطِكَ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a`ūdhu bika min ghaḍabika waḥulūli sakhaṭik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do seek Your protection against Your wrath and earning your displeasure.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كُنْتُ غَيْرَ مُسْتَأْهِلٍ لِرَحْمَتِكَ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kuntu ghayra musta-hilin liraḥmatik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Lord, if I am not deserving of Your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فَأَنْتَ أَهْلٌ أَنْ تَجُودَ عَلَيَّ بِفَضْلِ سَعَتِكَ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fa-anta ahlun an tajūda `alayya bifaḍli sa`atik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certainly fit to be generous to me by virtue of your magnanimity.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كَأَنِّي بِنَفْسِيْ وَاقِفَةٌ بَيْنَ يَدَيْكَ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ka-annī binafsī wāqifatun bayna yadayk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its like I see myself standing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أَظَلَّهَا حُسْنُ تَوَكُّلِيْ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aẓallahā ḥusnu tawakkulī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It has been misled by my trust in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فَقُلْتَ مَا أَنْتَ أَهْلُهُ وَتَغَمَّدْتَنِيْ بِعَفْوِكَ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faqulta mā anta ahluhu wataghammadtanī bi`afwik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said what befitted You and sheltered me with your forgiveness.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عَفَوْتَ فَمَنْ أَوْلىٰ مِنْكَ بِذٰلِكَ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`afawta faman awlā minka bidhālik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you pardon me, then who else is worthier than You are in pardoning.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 كَانَ قَدْ دَنَا أَجَلِيْ وَلَمْ يُدْنِنِيْ مِنْكَ عَمَلِيْ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 kāna qad danā ajalī walam yudninī minka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my time of death is near and my deeds have not brought me close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جَعَلْتُ الْإِقْرَارَ بِالذَّنْبِ إِلَيْكَ وَسِيْلَتِيْ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ja`altul iqrāra bidhhanbi ilayka wasīlatī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make this confession of my sins to be a means of approaching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قَدْ جُرْتُ عَلَى نَفْسِيْ فِيْ النَّظَرِ 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qad jur-tu `alā nafsī fin naẓari 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have been unjust to my soul for I have not looked after it;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فَلَهَا الْوَيْلُ إِنْ لَمْ تَغْفِرْ 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falahal waylu in lam taghfir 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It will be doomed if You do not forgive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لَمْ يَزَلْ بِرُّكَ عَلَيَّ أَيَّامَ حَيَاتِيْ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lam yazal birruka `alayya ayyāma ḥayātī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You have never ceased Your favors from me all my lifetime;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تَقْطَعْ بِرَّكَ عَنِّيْ فِيْ مَمَاتِيْ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taqṭa` birraka `annī fī mamātī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do not cease Your goodness towards me at the time of my death.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كَيْفَ آيَسُ مِنْ حُسْنِ نَظَرِكَ لِيْ بَعْدَ مَمَاتِيْ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kayfa-āyasu min ḥusni naẓarika lī ba`da mamātī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how can I despair of Your benevolent attention towards me after my death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لَمْ تُوَلِّنِيْ إِلَّا الْجَمِيلَ فِيْ حَيَاتِيْ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lam tuwallinī illal jamīla fī ḥayātī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You have always been good to me throughout my lifetime?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وَاسْمَعْ دُعَائِي إِذَا دَعَوْتُكَ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wasma` du`ā-ī idhā da`awtuk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listen to my supplication whenever I pray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تَوَلَّ مِنْ أَمْرِيْ مَا أَنْتَ أَهْلُهُ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tawalla min amrī mā anta ahluh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manage my affairs in the very way that befits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وَعُدْ عَلَيَّ بِفَضْلِكَ عَلَى مُذْنِبٍ قَدْ غَمَرَهُ جَهْلُهُ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wa`ud `alayya bifaḍlika `alā mudhnibin qad ghamarahu jahluh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me—a sinful person who is covered by his ignorance—with Your favors.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قَدْ سَتَرْتَ عَلَيَّ ذُنُوبًا فِيْ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qad satar-ta `alayya dhunūban fid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You have concealed my sins in this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أَحْوَجُ إِلٰى سَتْرِهَا عَلَيَّ مِنْكَ فِيْ الْأُخْرىٰ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aḥwaju ilā satrihā `alayya minka fil ukhrā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I am in greater need of their being concealed in the Next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إِذْ لَمْ تُظْهِرْهَا لِأَحَدٍ مِنْ عِبَادِكَ الصَّالِحِيْنَ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 lam tuẓhir-hā li-aḥadin min `ibādikaṣ ṣāliḥīn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not revealed my sins even before any of Your righteous servants;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تَفْضَحْنِيْ يَوْمَ الْقِيَامَةِ عَلَى رُؤُوسِ الْأَشْهَادِ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tafḍaḥnī yawmal qiyāmati `alā ru-ūsil ash-hād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therefore, (please) do not humuliate me on the Resurrection Day before all the witnesses.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جُودُكَ بَسَطَ أَمَلِيْ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jūduka basaṭa 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it is Your magnanimity that expanded my hope,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وَعَفْوُكَ أَفْضَلُ مِنْ عَمَلِيْ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wa`afwuka afḍalu min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surely Your pardon is superior to my deeds.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فَسُرَّنِيْ بِلِقَائِكَ يَوْمَ تَقْضِيْ فِيهِ بَيْنَ عِبَادِكَ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fasurranī biliqā-ika yawma taqḍī fīhi bayna `ibādik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therefore gladden my heart when I meet You on the day when You shall judge between Your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اعْتِذَارِيْ إِلَيْكَ اعْتِذَارُ مَنْ لَمْ يَسْتَغْنِ عَنْ قَبُولِ عُذْرِهِ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ilāhi`tidhārī ilayka`tidhāru man lam yastaghni `an qabūli `udhrih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submit to You the apology of one who cannot dispense with the acceptance of his excuse;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وَاسْمَعْ نِدَائِي إِذَا نَادَيْتُكَ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wasma` nidā-ī idhā nādaytuk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listen to my call whenever I call upon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فَاقْبَلْ عُذْرِيْ يَا أَكْرَمَ مَنِ اعْتَذَرَ إِلَيْهِ الْمُسِيئُونَ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faqbal `udhrī yā akrama mani`tadhara ilayhil musī-ūn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accept my excuse, O most Magnanimous of all those before whom the guilty make an apology.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لَاتَرُدَّ حَاجَتِيْ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lātarudda ḥājatī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do not reject my request,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تُخَيِّبْ طَمَعِيْ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tukhayyib ṭama`ī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dissapoint my hope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تَقْطَعْ مِنْكَ رَجَائِي وَأَمَلِيْ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taqṭa` minka rajā-ī wa-amalī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cut off from You my hope and expectations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لَوْ أَرَدْتَ هَوَانِيْ لَمْ تَهْدِنِي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law aradta hawānī lam tahdinī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had You wanted to humiliate me, You would not have guided me (to You).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وَلَوْ أَرَدْتَ فَضِيحَتِيْ لَمْ تُعَافِنِي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walaw aradta faḍīḥatī lam tu`āfinī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Had You decided to humiliate me,You would not have excused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مَا أَظُنُّكَ تَرُدُّنِيْ فِيْ حَاجَةٍ قَدْ أَفْنَيْتُ عُمْرِيْ فِيْ طَلَبِهَا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mā aẓunnuka taruddunī fī ḥājatin qad afnaytu `umrī fī ṭalabihā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do not expect You to reject my request that I spent my whole lifetime asking for it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فَلَكَ الْحَمْدُ أَبَدًا دَائِمًا سَرْمَدًا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falakal ḥamdu abadan dā-iman sar-madā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all praise be to You, forever, forever, perpetually, everlastingly,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يَزِيدُ وَلَا يَبِيدُ كَمَا تُحِبُّ وَتَرْضىٰ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yazīdu walā yabīdu kamā tuḥibbu watar-ḍā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increasingly, and imperishably, as exactly as You like and please.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أَخَذْتَنِيْ بِجُرْمِيْ أَخَذْتُكَ بِعَفْوِكَ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akhadhtanī bijur-mī akhadhtuka bi`afwik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if You punish me for my offense, I shall cling to Your pardon,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وَأَقْبِلْ عَلَيَّ إِذَا نَاجَيْتُكَ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wa-aqbil `alayya idhā nājaytuk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accept from me whenever I make my submission to you in confidence,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 أَخَذْتَنِيْ بِذُنُوبِىْ أَخَذْتُكَ بِمَغْفِرَتِكَ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 akhadhtanī bidhunūbī akhadhtuka bimaghfiratik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You cease me for my sins, I shall take hold of Your forgiveness,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وَإِنْ أَدْخَلْتَنِيْ النَّارَ أَعْلَمْتُ أَهْلَهَا أَنِّيْ أُحِبُّكَ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 adkhaltanin nāra a`lamtu ahlahā annī uḥibbuk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You put me to the fire, I shall declare to its inmates that I love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إِنْ كَانَ صَغُرَ فِيْ جَنْبِ طَاعَتِكَ عَمَلِيْ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 kāna ṣaghura fī janbi ṭā`atika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should my deeds be insignificant with respect to obedience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كَبُرَ فِيْ جَنْبِ رَجَائِكَ أَمَلِيْ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kabura fī janbi rajā-ika 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 indeed is my hope with respect to my expectations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كَيْفَ أَنْقَلِبُ مِنْ عِنْدِكَ بِالْخَيْبَةِ مَحْرُومًا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kayfa anqalibu min `indika bil khaybati maḥrūmā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how can it be that I return from You with disappointment and deprivation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كَانَ حُسْنُ ظَنِّي بِجُودِكَ أَنْ تَقْلِبَنِيْ بِالنَّجَاةِ مَرْحُومًا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kāna ḥusnu ẓannī bijūdika an taqlibanī binnajāti mar-ḥūmā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indeed my beautiful opinion about Your generosity was that You shall reverse my fate by savng me mercifully.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وَقَدْ أَفْنَيْتُ عُمْرِيْ فِيْ شِرَّةِ السَّهْوِ عَنْكَ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waqad afnaytu `umrī fī shirratis sahwi `ank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have spent my entire lifetime in being negligent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وَأَبْلَيْتُ شَبَابِىْ فِيْ سَكْرَةِ التَّبَاعُدِ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wa-ablaytu shabābī fī sakratit tabā`udi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have spent my whole youth with the stupor of being distant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فَلَمْ أَسْتَيْقِظْ أَيَّامَ اغْتِرَارِيْ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falam astayqiẓ ayyāmaghtirārī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did not wake up from my delusions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وَرُكُونِيْ إِلٰى سَبِيلِ سَخَطِكَ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warukūnī ilā sabīli sakhaṭik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did not desist from pursuing the path of Your displeasure.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هَرَبْتُ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harabtu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escaped towards you and stood before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وَأَنَا عَبْدُكَ وَابْنُ عَبْدِكَ قَائِمٌ بَيْنَ يَدَيْكَ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wa-ana `abduka wabnu `abdika qā-imun bayna yadayk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nevertheless, I am—Your servant and the son of Your servant,now standing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مُتَوَسِّلٌ بِكَرَمِكَ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mutawassilun bikaramika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begging You in the name of Your generosity.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أَنَا عَبْدٌ أَتَنَصَّلُ إِلَيْكَ مِمَّا كُنْتُ أُوَاجِهُكَ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ana `abdun atanaṣṣalu ilayka mimmā kuntu uwājihuka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am a servant, disavowing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قِلَّةِ اسْتِحْيَائِي مِنْ نَظَرِكَ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qillatistiḥyā-ī min naẓarik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of my past attitude of lack of shame in Your sight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وَأَطْلُبُ الْعَفْوَ مِنْكَ إِذِ الْعَفْوُ نَعْتٌ لِكَرَمِكَ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wa-aṭlubul `afwa minka idhil `afwu na`tun likaramik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seek Your pardon as it is the attribute of Your magnanimty to pardon;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لَمْ يَكُنْ لِيْ حَوْلٌ فَأَنْتَقِلَ بِهِ عَنْ مَعْصِيَتِكَ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lam yakun lī ḥawlun fa-antaqila bihi `an ma`ṣiyatik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had no strength to desist from Your disobedience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إِلَّا فِيْ وَقْتٍ أَيْقَظْتَنِيْ لِمَحَبَّتِكَ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illā fī waqtin ayqaẓtanī limaḥabbatik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except when You awakened me for Your love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وَكَمَا أَرَدْتَ أَنْ أَكُونَ كُنْتُ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wakamā aradta an akūna kunt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Hence, I desired, that I become exactly as You want me to be.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فَشَكَرْتُكَ بِإِدْخَالِيْ فِيْ 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fashakar-tuka bi-idkhālī fī 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thus thanked You, for You admitting me into Your generosity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وَلِتَطْهِيرِ قَلْبِىْ مِنْ أَوْسَاخِ الْغَفْلَةِ عَنْكَ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walitaṭ-hīri qalbī min awsākhil ghaflati `ank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purified my heart from the filth of being inattentive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وَوَقَفْتُ بَيْنَ يَدَيْكَ مُسْتَكِينًا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wawaqaftu bayna yadayka mustakīnan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standing before You, showing submission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أُنْظُرْ إِلَيَّ نَظَرَ مَنْ نَادَيْتَهُ فَأَجَابَكَ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unẓur ilayya naẓara man nādaytahu fa-ajābak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look upon me in the same way as You have looked at one whom You called and he has responded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وَاسْتَعْمَلْتَهُ بِمَعُونَتِكَ فَأَطَاعَكَ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wasta`maltahu bima`ūnatika fa-aṭā`ak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whom You used him in Your service with Your aid and so he obeys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قَرِيبًا لَايَبْعُدُ عَنِ الْمُغْتَرِّ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qarīban lāyab`udu `anil mughtarri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Near one who is not far away from those who love Him ardently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جَوَادًا لَايَبْخَلُ عَمَّنْ رَجَا ثَوَابَهُ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jawādan lāyabkhalu `amman rajā thawābah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too magnanimous to deprive one who hopes for His reward!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هَبْ لِيْ قَلْبًا يُدْنِيهِ مِنْكَ شَوْقُهُ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hab lī qalban yudnīhi minka shawquh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grant me a heart whose longing for You will draw one close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وَلِسَانًا يُرْفَعُ إِلَيْكَ صِدْقُهُ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walisānan yur-fa`u ilayka ṣidquh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tongue whose truthfulness ascends towards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وَنَظَرًا يُقَرِّبُهُ مِنْكَ حَقُّهُ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wanaẓaran yuqarribuhu minka ḥaqquh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 sight whose trueness brings it close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إِنَّ مَنْ تَعَرَّفَ بِكَ غَيْرُ مَجْهُولٍ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inna man ta`arrafa bika ghayru majhūl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certainly he who recognizes You shall never be anonymous,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لاَذَبِكَ غَيْرُ مَخْذُولٍ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lādhabika ghayru makhdhūl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who seeks Your shelter shall never be disappointed,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أَقْبَلْتَ عَلَيْهِ غَيْرُ مَمْلُوكٍ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aqbalta `alayhi ghayru mamlūk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to whom You turn to does not fall victim to servility(dejection).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مُتَضَرِّعًا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mutaḍarri`an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imploring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إِنَّ مَنِ انْتَهَجَ بِكَ لَمُسْتَنِيرٌ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inna manintahaja bika lamustanīr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certainly he who abides by Your Path shall be enlightened,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وَإِنَّ مَنِ اعْتَصَمَ بِكَ لَمُسْتَجِيرٌ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wa-inna mani`taṣama bika lamustajīr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who resorts in You finds refuge.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لُذْتُ بِكَ يَا إِلٰهِيْ فَلَا تُخَيِّبْ ظَنِّي مِنْ 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ludhtu bika yā ilāhī falā tukhayyib ẓannī min 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Indeed certainly I have taken shelter in You, My Lord! So, (please) do not let down my opinion in Your mercy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تَحْجُبْنِيْ عَنْ رَأْفَتِكَ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taḥjubnī `an ra-fatik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exclude me from Your compassion.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أَقِمْنِيْ فِيْ أَهْلِ وِلايَتِكَ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aqimnī fī ahli wilāyatik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place me, among those who show servitude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مُقَامَ مَنْ رَجَا الزِّيَادَةَ مِنْ مَحَبَّتِكَ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muqāma man rajaz ziyādata min maḥabbatik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position of those who (incessantly) hope to increase Your love.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وَأَلْهِمْنِيْ وَلَهًا بِذِكْرِكَ إِلٰى ذِكْرِكَ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wa-alhimnī walahan bidhikrika ilā dhikrik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(please) inspire me with a mounting passion for Your rememberance,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وَهِمَّتِيْ فِيْ رَوْحِ نَجَاحِ أَسْمَائِكَ وَمَحَلِّ قُدْسِكَ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wahimmatī fī rawḥi najāḥi asmā-ika wamaḥalli qudsik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with an ardour for the refreshing resort to Your names and the station of Your Holiness.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بِكَ عَلَيْكَ إِلَّا أَلْحَقْتَنِيْ بِمَحَلِّ أَهْلِ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bika `alayka illā alḥaqtanī bimaḥalli ahli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Lord, I beseech You in Your name to put me in the abode of those who are obedient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وَالْمَثْوَى الصَّالِحِ مِنْ مَرْضَاتِكَ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walmathwaṣ ṣāliḥi min mar-ḍātik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the righteous sanctuary of Your good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Munajat Shabaniya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