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Hadith e Kisa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عَنْ جَابِرِ بْنِ عَبْدِاللَّهِ الَانْصَاري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قَالَ اِنِّيْ اَجِدُ فِيْ بَدَنِيْ ضُعْفًا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qāla innī ajidu fī badanī ḍu`fā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he said : "I feel weakness in my body"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وَالَّذِيْ بَعَثَنِيْ بِالْحَقِّ نَبِيًّا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walladhī ba`athanī bil ḥaqqi nabiyyā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"By Him who rightfully appointed me a Prophet (s)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وَاصْطَفَانِيْ بِالرِّسَالَةِ نَجِيًّا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waṣṭafānī birrisālati najiyyā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chose me a Messenger for the salvation of the mankind.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ذُكِرَ خَبَرُنَا هٰذَا فِيْ مَحْفِلٍ مِنْ مَحَافِلِ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dhukira khabarunā hādhā fī maḥfilin min maḥāfil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whenever and wherever an assembly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اَهْلِ الْأَرْضِ وَفِيْهِ جَمْعٌ مِنْ شِيْعَتِنَا وَمُحِبِّيْنَا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ahlil ar-ḍi wafīhi jam`un min shī`atinā wamuḥibbīnā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 our followers and friends mention this event,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اِلَّا وَنَزَلَتْ عَلَيْهِمُ الرَّحْمَةُ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wanazalat `alayhimur 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will bestow on them His Blessings and Mercy;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وَحَفَّتْ بِهِمُ الْمَلَائِكَةُ وَاسْتَغْفَرَتْ لَهُمْ اِلَى اَنْ يَتَفَرَّقُوْا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waḥaffat bihimul malā-ikatu wastaghfarat lahum ilā an yatafarraqū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angels will encircle them asking Allah the remission of their sins until the assembly disperses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عَلِيٌّ اِذًا وَاللَّهِ فُزْنَا وَفَازَ شِيْعَتُنَا وَرَبِّ الْكَعْبَةِ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 `aliyyun idhan wallāhi fuznā wafāza shī`atunā warabbil ka`bah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Ali said : "Verily, by the Lord of Kabaa! we and our followers are the winners"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النَّبِيُّ ثَانِيًا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faqālan nabiyyu thāniyā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my father replied 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عَلِيُّ وَالَّذِيْ بَعَثَنِيْ بِالْحَقِّ نَبِيًّا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`aliyyu walladhī ba`athanī bil ḥaqqi nabiyyā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"By Him who rightfully appointed me a Prophet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وَاصْطَفَانِيْ بِالرِّسَالَةِ نَجِيًّا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waṣṭafānī birrisālati najiyyā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chose me a Messenger for the salvation of the mankind,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فَقُلْتُ لَهُ اُعيذُكَ بِاللَّهِ يَا اَبَتَاهُ مِنَ الضُّعْفِ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faqultu lahu u`idhuka billāhi yā abatāhu minaḍ ḍu`f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said : "May Allah protect you from weakness, father"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ذُكِرَ خَبَرُنَا هٰذَا فِيْ مَحْفِلٍ مِنْ مَحَافِلِ اَهْلِ 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dhukira khabarunā hādhā fī maḥfilin min maḥāfili ahlil 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whenever and wherever an assembly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وَفِيْهِ جَمْعٌ مِنْ شِيْعَتِنَا وَمُحِبِّيْنَا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wafīhi jam`un min shī`atinā wamuḥibbīnā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our followers and friends mentions this event,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وَفِيْهِمْ مَهْمُوْمٌ اِلَّا وَفَرَّجَ اللَّهُ هَمَّهُ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wafīhim mahmūmun illā wafarrajallāhu hammah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shall remain none grieved but Allah will remove his grief,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مَغْمُوْمٌ اِلَّا وَكَشَفَ اللَّهُ غَمَّهُ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maghmūmun illā wakashafallāhu ghammah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shall remain none distressed but Allah will dispel his distress,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طَالِبُ حَاجَةٍ اِلَّا وَقَضَى اللَّهُ حَاجَتَهُ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ṭālibu ḥājatin illā waqaḍallāhu ḥājatah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shall remain none wish-seeker but Allah will grant his wish."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عَلِيٌّ اِذًا وَاللَّهِ فُزْنَا وَسُعِدْنَا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 `aliyyun idhan wallāhi fuznā wasu`idnā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`Ali, peace be upon him, said, "Then, we have won and attained pleasure. I swear it by Allah. So have our adherents;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وَكَذٰلِكَ شِيْعَتُنَا فَازُوْا وَسُعِدُوْا فِيْ الدُّنْيَا وَالْأَخِرَةِ وَرَبِّ الْكَعْبَةِ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wakadhālika shī`atunā fāzū wasu`idū fid dunyā wal-akhirati warabbil ka`bah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have won and attained pleasure in this world and in the Hereafter. I swear it by the Lord of the Ka`bah."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يَا فَاطِمَةُ اِيْتِيْنِيْ بِالْكِسَاءِ الْيَمَانِيْ فَغَطِّيْنِيْ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 yā fāṭimatu ītīnī bil kisā-il yamānī faghaṭṭīnī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said : "Fatimah, please bring the Yemeni cloak and cover me with it"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فَاَتَيْتُهُ بِالْكِسَاءِ الْيَمَانِيْ فَغَطَّيْتُهُ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fa-ataytuhu bil kisā-il yamānī faghaṭṭaytuhu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I brought the Yemeni cloak and covered him with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وَصِرْتُ اَنْظُرُ اِلَيْهِ وَ اِذَا وَجْهُهُ يَتَلَأْلَؤُ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waṣir-tu anẓuru ilayhi wa idhā wajhuhu yatala-la-u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Then, I looked at him and saw that his face was shining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كَاَنَّهُ الْبَدْرُ فِيْ لَيْلَةِ تَمَامِهِ وَكَمَالِهِ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ka-annahul badru fī laylati tamāmihi wakamālih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like a full moon with its glory and splendor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فَمَا كَانَتْ اِلَّا سَاعَةً وَ اِذَا بِوَلَدِيَ الْحَسَنِ قَدْ اَقْبَلَ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famā kānat illā sā`atan wa idhā biwaladiyal ḥasani qad aqbal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After a while, my son Hasan came 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وَقَالَ اَلسَّلامُ عَلَيْكِ يَا اُمَّاهُ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waqāla as salāmu `alayki yā ummāh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said : "Peace be on you, mother"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فَقُلْتُ وَعَلَيْكَ السَّلامُ يَا قُرَّةَ عَيْنِيْ وَثَمَرَةَ فُؤادي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faqultu wa`alaykas salāmu yā qurrata `aynī wathamarata fu-di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replied : "And upon you be peace, O light of my eyes, and the delight of my heart"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يَا اُمَّاهُ اِنِّيْ اَشَمُّ عِنْدَكِ رَائِحَةً طَيِّبَةً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 yā ummāhu innī ashammu `indaki rā-iḥatan ṭayyibah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then said : "O Mother! I smell a fragrance so sweet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كَاَنَّهَا رَائِحَةُ جَدِّيْ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ka-annahā rā-iḥatu jaddī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so pure as that of my grandfather, the Prophet (s) of Allah"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فَقُلْتُ نَعَمْ اِنَّ جَدَّكَ تَحْتَ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faqultu na`am inna jaddaka taḥtal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replied : "Yes. Your grandfather is underneath the cloak"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فَاَقْبَلَ الْحَسَنُ نَحْوَ الْكِسَاءِ وَقَالَ اَلسَّلامُ عَلَيْكَ يَا جَدَّاهُ يَا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fa-aqbalal ḥasanu naḥwal kisā-i waqāla as salāmu `alayka yā jaddāhu yā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Hasan went near the cloak and said : "Peace be on you, my grandfather, the Prophet (s) of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اَتَأْذَنُ لِيْ اَنْ اَدْخُلَ مَعَكَ تَحْتَ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ata-dhanu lī an adkhula ma`aka taḥtal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I enter the cloak with you?"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وَعَلَيْكَ السَّلامُ يَا وَلَدِيْ وَيَا صَاحِبَ حَوْضي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 wa`alaykas salāmu yā waladī wayā ṣāḥiba ḥawḍi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replied : "And upon you be peace, my son and the master of my fountain (Kauthar],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اَذِنْتُ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adhintu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given the permission to enter"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فَدَخَلَ مَعَهُ تَحْتَ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fadakhala ma`ahu taḥtal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Hasan entered the cloak with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فَمَا كَانَتْ اِلَّا سَاعَةً وَ اِذَا بِوَلَدِيَ الْحُسَيْنِ قَدْ اَقْبَلَ وَقَالَ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famā kānat illā sā`atan wa idhā biwaladiyal ḥusayni qad aqbala waqāl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After a while, my Husain came in and said 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اُمَّاهُ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ummāh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mother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فَقُلْتُ وَعَلَيْكَ السَّلامُ يَا وَلَدِيْ وَيَا قُرَّةَ عَيْنِيْ وَثَمَرَةَ فُؤادي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faqultu wa`alaykas salāmu yā waladī wayā qurrata `aynī wathamarata fu-di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replied : "And upon you be peace, O light of my eyes, and the delight of my heart"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لِيْ يَا اُمَّاهُ اِنِّيْ اَشَمُّ عِنْدَكِ رَائِحَةً طَيِّبَةً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 lī yā ummāhu innī ashammu `indaki rā-iḥatan ṭayyibah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then said : "O Mother! I smell a fragrance so sweet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كَاَنَّهَا رَائِحَةُ جَدِّيْ رَسُولِ اللَّهِ 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ka-annahā rā-iḥatu jaddī rasūlillāhi 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so pure as that of my grandfather, the Prophet (s) of Allah"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فَقُلْتُ نَعَمْ اِنَّ جَدَّكَ وَاَخَاكَ تَحْتَ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faqultu na`am inna jaddaka wa-akhāka taḥtal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replied : "Yes. Your grandfather and your brother are underneath the cloak"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فَدَنَى الْحُسَيْنُ نَحْوَ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fadanal ḥusaynu naḥwal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Husain stepped towards the cloak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وَقَالَ اَلسَّلامُ عَلَيْكَ يَا جَدَّاهُ اَلسَّلامُ عَلَيْكَ يَا مَنِ اخْتَارَهُ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waqāla as salāmu `alayka yā jaddāhu as salāmu `alayka yā manikhtārahullāh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said : "Peace be on you, my grandfather, the Chosen of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اَتَأْذَنُ لِيْ اَنْ اَكُوْنَ مَعَكُمَا تَحْتَ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ata-dhanu lī an akūna ma`akumā taḥtal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I enter the cloak with you?"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وَعَلَيْكَ السَّلامُ يَا وَلَدي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 wa`alaykas salāmu yā waladi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replied : "And upon you be peace, my son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شَافِعَ اُمَّتِيْ قَدْ اَذِنْتُ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shāfi`a ummatī qad adhintu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interceder of my followers, you are given the permission to enter"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فَدَخَلَ مَعَهُمَا تَحْتَ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fadakhala ma`ahumā taḥtal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Husain entered the cloak with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فَاَقْبَلَ عِنْدَ ذٰلِكَ اَبُوْالحَسَنِ عَلِيُّ بْنُ اَبِيْ طَالِبٍ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fa-aqbala `inda dhālika abulḥasani `aliyyubnu abī ṭālib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After a while, Abul Hasan, Ali bin Abi Talib came 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عَنْ جَابِرِ بْنِ عَبْدِاللَّهِ الَانْصَاري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`an jābiribni `abdillāhil anṣāri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Narrated from Jabir ibn Abdullah al-Ansari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وَقَالَ اَلسَّلامُ عَلَيْكِ يَا بِنْتَ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waqāla as salāmu `alayki yā binta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said : "Peace be on you, O daughter of the Prophet (s) of Allah"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فَقُلْتُ وَعَلَيْكَ السَّلامُ يَا اَبَا الْحَسَنِ وَ يَا اَمِيْرَ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faqultu wa`alaykas salāmu yā abal ḥasani wa yā amīral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replied : "And upon you be peace, O father of Hasan, and the Commander of the faithful"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يَا فَاطِمَةُ اِنِّيْ اَشَمُّ عِنْدَكِ رَائِحَةً طَيِّبَةً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 yā fāṭimatu innī ashammu `indaki rā-iḥatan ṭayyibah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then said : "O Fatima! I smell a fragrance so sweet and so pure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كَاَنَّهَا رَائِحَةُ اَخِيْ وَابْنِ عَمِّيْ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ka-annahā rā-iḥatu akhī wabni `ammī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that of my brother and my cousin, the Prophet (s) of Allah"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فَقُلْتُ نَعَمْ هَا هُوَ مَعَ وَلَدَيْكَ تَحْتَ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faqultu na`am hā huwa ma`a waladayka taḥtal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replied: "Yes. He is underneath the cloak with your two sons"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فَاَقْبَلَ عَلِيٌّ نَحْوَ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fa-aqbala `aliyyun naḥwal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Ali went near the cloak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وَقَالَ اَلسَّلامُ عَلَيْكَ يَا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waqāla as salāmu `alayka yā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said : "Peace be on you, Prophet (s) of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اَتَأْذَنُ لِيْ اَنْ اَكُوْنَ مَعَكُمْ تَحْتَ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ata-dhanu lī an akūna ma`akum taḥtal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I enter the cloak with you?"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قَالَ لَهُ وَعَلَيْكَ السَّلامُ يَا اَخِيْ يَا وَصِيّي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qāla lahu wa`alaykas salāmu yā akhī yā waṣiyyi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replied : "And upon you be peace, my brother, my successor,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وَخَلِيْفَتِيْ وَصَاحِبَ لِوَائِيْ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wakhalīfatī waṣāḥiba liwā-ī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successor, and my standard bearer, you are given the permission to enter"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عَنْ فَاطِمَةَ الزَّهْرَاءِ عَلَيهَا السَّلامُ بِنْتِ رَسُولِ اللَّهِ صَلَّى اللَّهُ عَلَيهِ وَ آلِهِ قَالَ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`an fāṭimataz zahrā-i `alaihas salāmu binti rasūlillāhi ṣallallāhu `alaihi wa ālihi qāl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Fatima al-Zahra, peace be upon her, daughter of the Messenger of Allah, may Allah's blessings be upon him and his family, who said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اَذِنْتُ لَكَ فَدَخَلَ عَلِيٌّ تَحْتَ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adhintu laka fadakhala `aliyyun taḥtal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Ali entered the cloak with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اَتَيْتُ نَحْوَ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ataytu naḥwal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I stepped forward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وَقُلْتُ اَلسَّلامُ عَلَيْكَ يَا اَبَتَاهُ يَا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waqultu as salāmu `alayka yā abatāhu yā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said : "Peace be on you, my father, O Prophet (s) of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اَتَأْذَنُ لِيْ اَنْ اَكُوْنَ مَعَكُمْ تَحْتَ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ata-dhanu lī an akūna ma`akum taḥtal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I enter the cloak with you?"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قَالَ وَعَلَيْكِ السَّلامُ يَا بِنْتِيْ وَيَا بَضْعَتِيْ قَدْ اَذِنْتُ لَكِ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qāla wa`alaykis salāmu yā bintī wayā baḍ`atī qad adhintu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replied : "And upon you be peace, my daughter, O part of myself; you are given the permission to enter"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فَدَخَلْتُ تَحْتَ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fadakhaltu taḥtal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I entered the cloak with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فَلَمَّا اكْتَمَلْنَا جَمِيْعًا تَحْتَ الْكِسَاءِ اَخَذَ اَبِيْ رَسُولُ اللَّهِ بِطَرَفَيِ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falammaktamalnā jamī`an taḥtal kisā-i akhadha abī rasūlullāhi biṭarafayil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Getting together underneath the cloak, my father, the Prophet (s) of Allah, held the two ends of the cloak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وَاَوْمَئَ بِيَدِهِ الْيُمْنَى اِلَى السَّمَاءِ وَقَالَ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wa-awma-a biyadihil yumnā ilas samā-i waqāl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raised his right hand towards the heavens and prayed 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اِنَّ هٰؤُلَاءِ اَهْلُ بَيْتِيْ وَخَاصَّتِيْ وَحَامَّتِيْ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 hā-ulā-i ahlu baytī wakhāṣṣatī waḥāmmatī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these are the people of my Household (Ahlul-Bayt). They are my confidants and my supporters.=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لَحْمُهُمْ لَحْمِيْ وَدَمُهُمْ دَمِيْ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laḥmuhum laḥmī wadamuhum damī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flesh is my flesh and their blood is my blood.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سَمِعْتُ فَاطِمَةَ اَنَّهَا قَالَتْ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sami`tu fāṭimata annahā qālat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heard Fatima say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يُؤْلِمُنِيْ مَا يُؤْلِمُهُمْ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yu-limunī mā yu-limuhum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Whoever hurts them, hurts me too.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وَيَحْزُنُنِيْ مَا يَحْزُنُهُمْ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wayaḥzununī mā yaḥzunuhum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Whoever displeases them, displeases me too.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اَنَا حَرْبٌ لِمَنْ حَارَبَهُمْ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anā ḥar-bun liman ḥārabahum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at war with those who are at war with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وَسِلْمٌ لِمَنْ سَالَمَهُمْ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wasilmun liman sālamahum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at peace with those who are at peace with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وَعَدُوٌّ لِمَنْ عَادَاهُمْ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wa`aduwwun liman `ādāhum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the enemy of their enemies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وَمُحِبٌّ لِمَنْ اَحَبَّهُمْ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wamuḥibbun liman aḥabbahum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am the friend of their friends.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اِنَّهُمْ مِنِّيْ وَ اَنَا مِنْهُمْ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innahum minnī wa ana minhum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are from me and I am from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فَاجْعَلْ صَلَوَاتِكَ وَبَرَكَاتِكَ وَرَحْمَتَكَ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faj`al ṣalawātika wabarakātika waraḥmatak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Allah! Bestow Your Blessings, Benevolence,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وَغُفْرَانَكَ وَرِضْوَانَكَ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waghufrānaka wariḍwānaka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Forgiveness and Your pleasure upon me and upon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وَعَلَيْهِمْ وَاَذْهِبْ عَنْهُمُ الرِّجْسَ وَطَهِّرْهُمْ تَطْهيرًا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wa`alayhim wa-adh-hib `anhumur rijsa waṭahhir-hum taṭ-hirā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keep them away from impurity (and flaws) and keep them thoroughly purified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دَخَلَ عَلَيَّ اَبِيْ رَسُولُ اللَّهِ فِيْ بَعْضِ الْأَيَّامِ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dakhala `alayya abī rasūlullāhi fī ba`ḍil ayyām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father, the Prophet (s) of Allah, came to my house one day and said to me: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اللَّهُ عَزَّوَجَلَّ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faqālallāhu `azzawajall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the Lord, Almighty Allah said 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مَلَائِكَتِيْ وَيَا سُكَّانَ سَمٰوَاتي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malā-ikatī wayā sukkāna samāwāti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angels! O Residents of My Heavens,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اِنِّيْ مَا خَلَقْتُ سَمَاءً مَبْنِيَّةً وَلَا اَرْضًا مَدْحِيَّةً وَلَا قَمَرًا مُنِيْرًا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innī mā khalaqtu samā-an mabniyyatan walā ar-ḍan mad-ḥiyyatan walā qamaran munīrā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I have not created the erected Sky, the stretched earth, the illuminated moon,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شَمْسًا مُضِيْئَةً وَلَا فَلَكًا يَدُوْرُ وَلَا بَحْرًا يَجْرِيْ وَلَا فُلْكًا يَسْري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shamsan muḍī-atan walā falakan yadūru walā baḥran yajrī walā fulkan yasri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bright sun, the rotating planets, the flowing seas and the sailing ships,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اِلَّا فِيْ مَحَبَّةِ هٰؤُلَاءِ الْخَمْسَةِ الَّذِيْنَ هُمْ تَحْتَ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fī maḥabbati hā-ulā-il khamsatil ladhīna hum taḥtal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for the love of these Five underneath the cloak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الْأَمِيْنُ جِبْرَائِيْلُ يَا رَبِّ وَمَنْ تَحْتَ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faqālal amīnu jibrā-īlu yā rabbi waman taḥtal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Gabriel, the trusted angel, asked : "Who are under the cloak?"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عَزَّوَجَلَّ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 `azzawajall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Almighty answered 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هُمْ اَهْلُ بَيْتِ النُّبُوَّةِ وَمَعْدِنُ الرِّسَالَةِ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hum ahlu baytin nubuwwati wama`dinur risālah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are the Household of the Prophet (s) and the assets of Prophet hood.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هُمْ فَاطِمَةُ وَاَبُوهَا وَبَعْلُهَا وَبَنُوهَا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hum fāṭimatu wa-abūhā waba`luhā wabanūhā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are : Fatimah, her father, her husband and her two sons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جِبْرَائِيْلُ يَا رَبِّ اَتَأْذَنُ لِيْ اَنْ اَهْبِطَ اِلَى 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 jibrā-īlu yā rabbi ata-dhanu lī an ahbiṭa ilal 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Gabriel said : "O Lord, May I fly to earth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اَلسَّلامُ عَلَيْكِ يَا فَاطِمَةُ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 as salāmu `alayki yā fāṭimah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Fatimah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لِأَكُونَ مَعَهُمْ سَادِسًا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li-akūna ma`ahum sādisā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be the sixth of them?"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اللَّهُ نَعَمْ قَدْ اَذِنْتُ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faqālallāhu na`am qad adhintu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replied: "Yes. You are given the permission"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فَهَبَطَ الْأَمِيْنُ جِبْرَائِيْلُ وَقَالَ اَلسَّلامُ عَلَيْكَ يَا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fahabaṭal amīnu jibrā-īlu waqāla as salāmu `alayka yā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Gabriel, the trusted, landed near them and said : "Peace be on you, O Prophet (s)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اَلْعَلِيُ الْأَعْلَى يُقْرِئُكَ السَّلامَ وَيَخُصُّكَ بِالتَّحِيَّةِ وَالْإِكْرَامِ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`aliyul a`lā yuqri-ukas salāma wayakhuṣṣuka bittaḥiyyati wal-ikrām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All-Highest conveys His peace on you and His greetings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وَيَقُولُ لَكَ وَعِزَّتِيْ وَجَلالي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wayaqūlu laka wa`izzatī wajalāli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says: "By My Honor and Glory, O My angels! O Residents of My Heavens,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اِنِّيْ مَا خَلَقْتُ سَمَاءً مَبْنِيَّةً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innī mā khalaqtu samā-an mabniyyah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I have not created the erected Sky,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اَرْضًا مَدْحِيَّةً وَلَا قَمَرًا مُنِيْرًا وَلَا شَمْسًا مُضيئَةً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ar-ḍan mad-ḥiyyatan walā qamaran munīran walā shamsan muḍi-ah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stretched earth, the illuminated moon, the bright sun,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فَلَكًا يَدُوْرُ وَلَا بَحْرًا يَجْرِيْ وَلَا فُلْكًا يَسْري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falakan yadūru walā baḥran yajrī walā fulkan yasri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rotating planets, the flowing seas and the sailing ships,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اِلَّا لِأَجْلِكُمْ وَمَحَبَّتِكُمْ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li-ajlikum wamaḥabbatikum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for your sake and love"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اَذِنَ لِيْ اَنْ اَدْخُلَ مَعَكُمْ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adhina lī an adkhula ma`akum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Allah has given me permission to enter the cloak with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فَقُلْتُ عَلَيْكَ السَّلامُ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faqultu `alaykas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replied : "And upon you be peace"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فَهَلْ تَاْذَنُ لِيْ يَا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fahal tadhanu lī yā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I join you, O Prophet (s) of Allah?"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رَسُولُ اللَّهِ وَعَلَيْكَ السَّلامُ يَا اَمِيْنَ وَحْيِ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 rasūlullāhi wa`alaykas salāmu yā amīna waḥyillāh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Prophet (s) replied : "And peace be on you, O trusted bearer of Allah's Revelations!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اِنَّهُ نَعَمْ قَدْ اَذِنْتُ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innahu na`am qad adhintu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granted the permission"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فَدَخَلَ جِبْرَائِيْلُ مَعَنَا تَحْتَ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fadakhala jibrā-īlu ma`anā taḥtal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Gabriel entered the cloak with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لِأَبِيْ اِنَّ اللَّهَ قَدْ اَوْحَى اِلَيْكُمْ يَقُوْلُ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 li-abī innallāha qad awḥā ilaykum yaqūl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said to my father : Allah sends His Revelations to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اِنَّمَا يُريدُ اللَّهُ لِيُذْهِبَ عَنْكُمُ الرِّجْسَ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innamā yuridullāhu liyudh-hiba `ankumur rijs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 Allah's desire is to keep you away from impurity (and flaws],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اَهْلَ الْبَيْتِ وَيُطَهِّرَكُمْ تَطْهيرًا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ahlal bayti wayuṭahhirakum taṭ-hirā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People of Household (Ahlul-Bayt) and keep you thoroughly purified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عَلِيٌّ لِأَبِيْ يَا رَسُولَ اللَّهِ اَخْبِرْنِيْ مَا لِجُلُوسِنَا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 `aliyyun li-abī yā rasūlallāhi akhbir-nī mā lijulūsinā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Ali said to my father : "O Prophet (s) of Allah, tell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هٰذَا تَحْتَ الْكِسَاءِ مِنَ الْفَضْلِ عِنْدَ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hādhā taḥtal kisā-i minal faḍli `indallāh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what significance has Allah given for getting together underneath this cloak ?"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فَقَالَ النَّبِيُّ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faqālan nabiyy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Prophet (s) replied 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Hadith e Kisa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