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اَللّٰهُمَّ إِنِّي أَسْأَلُكَ بِحَقِّ الْمَوْلُودِ فِيْ هٰذَا الْيَوْمِ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وَسَيِّدِ الْأُسْرَةِ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wasayyidil usrah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master of the Family (of Prophethood],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اَلْمَمْدُودِ بِالنُّصْرَةِ يَوْمَ الْكَرَّةِ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mamdūdi binnuṣrati yawmal karrah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one who shall be backed with victory on the Day of Return,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اَلْمُعَوَّضِ مِنْ قَتْلِهِ أَنَّ الْأَئِمَّةَ مِنْ نَسْلِهِ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mu`awwaḍi min qatlihi annal a-immata min naslih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one whom has been awarded the favor of the Imams’ being from his offspring as recompense of his being slain,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وَالشِّفَاءَ فِيْ تُرْبَتِهِ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wash shifā-a fī tur-batih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one awarded the favor of the soil of his grave carrying cure,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وَالْفَوْزَ مَعَهُ فِيْ أَوْبَتِهِ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walfawza ma`ahu fī awbatih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one awarded the favor that he will be triumphing when he will be returned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وَالْأَوْصِيَاءَ مِنْ عِتْرَتِهِ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wal-awṣiyā-a min `itratih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Prophet’s Successors from his offspring will be returned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بَعْدَ قَائِمِهِمْ وَغَيْبَتِهِ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ba`da qā-imihim waghaybatih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after the advent of their Rising Imam and after his occultation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حَتّىٰ يُدْرِكُوْا الْأَوْتَارَ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ḥattā yudrikul awtār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 that they shall take revenge,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وَيَثْأَرُوْا الثَّارَ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wayath-aruth thār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retaliate,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وَيُرْضُوْا الْجَبَّارَ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wayur-ḍul jabbār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please the Omnipotent Lord,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وَيَكُونُوْا خَيْرَ أَنْصَارٍ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wayakūnū khayra anṣār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be the best supporters.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صَلَّى اللَّهُ عَلَيْهِمْ مَعَ اخْتِلافِ اللَّيْلِ وَالنَّهَارِ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ṣallallāhu `alayhim ma`akhtilāfil layli wan nahār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Allah’s blessings be perpetually upon them whenever night and day succeed each other.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فَبِحَقِّهِمْ إِلَيْكَ أَتَوَسَّلُ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fabiḥaqqihim ilayka atawassal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thus beg You in the name of them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وَأَسْأَلُ سُؤَالَ مُقْتَرِفٍ مُعْتَرِفٍ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wa-as-alu su-āla muqtarifin mu`tarif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implore You with the imploration of a sinful one who confesses of his sin,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مُسِىءٍ إِلٰى نَفْسِهِ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musī-in ilā nafsih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who has done evil to himself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مِمَّا فَرَّطَ فِيْ يَوْمِهِ وَأَمْسِهِ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mimmā farraṭa fī yawmihi wa-amsih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due to his violations—the past and the present.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يَسْأَلُكَ الْعِصْمَةَ إِلٰى مَحَلِّ رَمْسِهِ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yas-alukal `iṣmata ilā maḥalli ramsih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He thus beseeches You for Your protection up to the place of his grave.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فَصَلِّ عَلَى مُحَمَّدٍ وَعِتْرَتِهِ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faṣalli `alā muḥammadin wa`itratih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(please) send blessings to Muhammad and his Offspring,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وَاحْشُرْنَا فِيْ زُمْرَتِهِ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waḥshur-nā fī zumratih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include us with his group (on the Resurrection Day],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وَبَوِّئْنَا مَعَهُ دَارَ الْكَرَامَةِ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wabawwi-nā ma`ahu dāral karāmah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allow us to dwell in the House of Honor with him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وَمَحَلَّ الْإِقَامَةِ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wamaḥallal iqāmah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in the abode of residence.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وَكَمَا أَكْرَمْتَنَا بِمَعْرِفَتِهِ فَأَكْرِمْنَا بِزُلْفَتِهِ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wakamā akramtanā bima`rifatihi fa-akrimnā bizulfatih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as You have conferred upon us with the honor of our recognition of him, so (please) confer upon us with the honor of being near to him,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وَارْزُقْنَا مُرَافَقَتَهُ وَسَابِقَتَهُ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war-zuqnā murāfaqatahu wasābiqatah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bestow upon us with the bliss of accompanying him and enjoying a close rank to him,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وَاجْعَلْنَا مِمَّنْ يُسَلِّمُ لِأَمْرِهِ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waj`alnā mimman yusallimu li-amrih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include us with those who submit to him totally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وَيُكْثِرُ الصَّلاةَ عَلَيْهِ عِنْدَ ذِكْرِهِ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wayukthiruṣ ṣalāta `alayhi `inda dhikrih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those who invoke Your blessings upon him whenever they mention him,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وَعَلَى جَمِيْعِ أَوْصِيَائِهِ وَأَهْلِ أَصْفِيَائِهِ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wa`alā jamī`i awṣiyā-ihi wa-ahli aṣfiyā-ih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upon all his Successors and Selected Ones,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اَلْمَمْدُودِيْنَ مِنْكَ بِالْعَدَدِ الَاثْنَى عَشَرَ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mamdūdīna minka bil `adadil athnā `ashar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whom are defined by You as twelve persons,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اَلنُّجُومِ الزُّهَرِ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 nujūmiz zuhar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being the luminous stars,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وَالْحُجَجِ عَلَى جَمِيْعِ الْبَشَرِ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walḥujaji `alā jamī`il bashar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Arguments against all humankind.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وَهَبْ لَنَا فِيْ هٰذَا الْيَوْمِ خَيْرَ مَوْهِبَةٍ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wahab lanā fī hādhal yawmi khayra mawhibah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and (please) grant us on this day the best of grants,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بِحَقِّ الْمَوْلُودِ فِيْ هٰذَا الْيَوْمِ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biḥaqqil mawlūdi fī hādhal yawm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 in the name of the one born on this day,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وَأَنْجِحْ لَنَا فِيهِ كُلَّ طَلِبَةٍ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wa-anjiḥ lanā fīhi kulla ṭalibah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make all our prayers on this day responded,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كَمَا وَهَبْتَ الْحُسَيْنَ لِمُحَمَّدٍ جَدِّهِ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kamā wahabtal ḥusayna limuḥammadin jaddih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just as You gifted al-Husayn to Muhammad, his grandfather,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وَعَاذَ فُطْرُسُ بِمَهْدِهِ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wa`ādha fuṭrusu bimahdih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just as the angel Futrus sought refuge with his (i.e. al-Husayn) cradle,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فَنَحْنُ عَائِذُونَ بِقَبْرِهِ مِنْ بَعْدِهِ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fanaḥnu `ā-idhūna biqabrihi min ba`dih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we are thus seeking refuge with his tomb after him (i.e. his martyrdom],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نَشْهَدُ تُرْبَتَهُ وَنَنْتَظِرُ أَوْبَتَهُ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nash-hadu tur-batahu wanantaẓiru awbatah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as we are witnessing the soil of him and expecting his return.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آمِيْنَ رَبَّ الْعَالَمِيْنَ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āmīna rabbal `ālamīn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Respond to us, O Lord of the worlds.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اَلْمَوْعُودِ بِشَهَادَتِهِ قَبْلَ اسْتِهْلاَلِهِ وَوِلادَتِهِ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maw`ūdi bishahādatihi qablastihlālihi wawilādatih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promised with martyrdom before the beginning of his lifetime and before his birth,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بَكَتْهُ السَّمَاءُ وَمَنْ فِيهَا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bakat-hus samā-u waman fīhā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heavens and all their inhabitants wept for him;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وَالْأَرْضُ وَمَنْ عَلَيْهَا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wal-ar-ḍu waman `alayhā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so did the earth and those living one it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وَلَمَّا يَطَأْ لاَبَتَيْهَا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walammā yaṭa-lābatayhā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before his feet stepped on it,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قَتِيلِ الْعَبْرَةِ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qatīlil `abrah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mourned slain one,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of Imam Hussain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