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Monthly amaal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لَا إِلٰهَ إِلَّا اللَّهُ  وَلَا نَعْبُدُ إِلَّا إِيَّاهُ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 وَلَا نَعْبُدُ إِلَّا إِيَّاهُ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walā na`budu illā iyyāh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Allah. We do not worship save “He” alone,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Monthly amaal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مُخْلِصِينَ لَهُ الدِّينَ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mukhliṣīna lahud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making religion pure for Him (only],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Monthly amaal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وَلَوْ كَرِهَ الْمُشْرِكُون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walaw karihal mushrikūn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however much the disbelievers be averse.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Monthly amaal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