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شَجَرَةِ النُّبُوَّةِ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اَلْفُلْكِ الْجَارِيَةِ فِيْ اللُّجَجِ الْغَامِرَةِ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fulkil jāriyati fil lujajil ghāmirah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sailing ships through the abysmal waves.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يَأْمَنُ مَنْ رَكِبَهَا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ya-manu man rakibahā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who embarks on will be saved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وَيَغْرَقُ مَنْ تَرَكَهَا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wayaghraqu man tarakahā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he who abandons will be drowned.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اَلْمُتَقَدِّمُ لَهُمْ مَارِقٌ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mutaqaddimu lahum māriq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He who precedes them will miss the Right Path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وَالْمُتَأَخِّرُ عَنْهُمْ زَاهِقٌ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walmuta-akhhiru `anhum zāhiq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 who misses them will lose,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وَاللَّازِمُ لَهُمْ لاَحِقٌ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 lāzimu lahum lāḥiq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he who adheres to them will win.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اَلْكَهْفِ الْحَصِينِ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kahfil ḥaṣīn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impregnable shelter,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وَغِيَاثِ الْمُضْطَرِّ الْمُسْتَكِينِ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waghiyāthil muḍṭarril mustakīn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succorers of the helpless, distressed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وَمَلْجَاَ الْهَارِبِينَ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wamalja-al hāribīn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haven of the fugitives,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وَعِصْمَةِ الْمُعْتَصِمِيْنَ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wa`iṣmatil mu`taṣimīn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asylum of those who seek refuge.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صَلاةً كَثِيرَةً تَكُونُ لَهُمْ رِضًا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ṣalātan kathīratan takūnu lahum riḍā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many blessings that please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وَلِحَقِّ مُحَمَّدٍ وَ آلِ مُحَمَّدٍ أَدَاءً وَقَضَاءً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waliḥaqqi muḥammadin wa āli muḥammadin adā-an waqaḍā-ā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settle all (our) duties towards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بِحَوْلٍ مِنْكَ وَقُوَّةٍ يَا رَبَّ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biḥawlin minka waquwwatin yā rabbal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by Your might and power, O Lord of the worlds!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اَلطَّيِّبِينَ الْأَبْرَارِ الْأَخْيَارِ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aṭ ṭayyibīnal abrāril akhyār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pure, pious, and righteous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اَلَّذِيْنَ أَوْجَبْتَ حُقُوقَهُمْ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ladhīna awjabta ḥuqūqahum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whose rights have been made incumbent upon us by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وَفَرَضْتَ طَاعَتَهُمْ وَوِلايَتَهُمْ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wafaraḍta ṭā`atahum wawilāyatahum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obedience to whom and whose (divinely ordained) leadership have been (also) deemed obligatory upon us by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 and the Household of Muhammad;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وَاعْمُرْ قَلْبِىْ بِطَاعَتِكَ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wa`mur qalbī biṭā`atik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fill my heart with obedience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تُخْزِنِيْ بِمَعْصِيَتِكَ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tukhzinī bima`ṣiyatik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disgrace me due to my acts of disobedience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وَارْزُقْنِيْ مُوَاسَاةَ مَنْ قَتَّرْتَ عَلَيْهِ مِنْ رِزْقِكَ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war-zuqnī muwāsāta man qattar-ta `alayhi min rizqik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grant me the feeling of sympathy towards those whom You have decided to straiten their sustenance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بِمَا وَسَّعْتَ عَلَيَّ مِنْ فَضْلِكَ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bimā wassa`ta `alayya min faḍlik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 have blessed me with affluence in livelihood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وَنَشَرْتَ عَلَيَّ مِنْ عَدْلِكَ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wanashar-ta `alayya min `adlik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since You have displayed Your justice on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وَأَحْيَيْتَنِيْ تَحْتَ ظِلِّكَ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wa-aḥyaytanī taḥta ẓillik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bestowed life on me to live under Your shade.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وَهٰذَا شَهْرُ نَبِيِّكَ سَيِّدِ رُسُلِكَ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wahādhā shahru nabiyyika sayyidi rusulik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This is the month of Your Prophet and the Master of Your Messengers.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شَعْبَانُ الَّذِيْ حَفَفْتَهُ مِنْكَ بِالرَّحْمَةِ وَالرِّضْوَانِ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sha`bānul ladhī ḥafaftahu minka birraḥmati war riḍwān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It is Sha`ban, which You have encompassed with Your mercy and pleasure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اَلَّذِيْ كَانَ رَسُولُ اللَّهِ صَلَّى اللَّهُ عَلَيْهِ وَ آلِهِ وَسَلَّمَ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ladhī kāna rasūlullāhi ṣallallāhu `alayhi wa ālihi wasallam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on which the Messenger of Allah, peace and blessings be upon him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يَدْأَبُ فِيْ صِيَامِهِ وَقِيَامِهِ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yad-abu fī ṣiyāmihi waqiyāmih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used to observe fasting painstakingly and used to spend it with acts of worship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شَجَرَةِ النُّبُوَّةِ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shajaratin nubuwwah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tree of Prophethood,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فِيْ لَيَالِيهِ وَأَيَّامِهِ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fī layālīhi wa-ayyāmih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all of its days and nights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بُخُوعًا لَكَ فِيْ إِكْرَامِهِ وَإِعْظَامِهِ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bukhū`an laka fī ikrāmihi wa-i`ẓāmih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account of Your honoring and dignifying this month,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إِلٰى مَحَلِّ حِمَامِهِ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 maḥalli ḥimāmih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up to his death.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فَأَعِنَّا عَلَىْ الْإِسْتِنَانِ بِسُنَّتِهِ فِيهِ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fa-a`innā `alal istināni bisunnatihi fīh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help us follow the example of him (i.e. the Holy Prophet as regards the honoring of this month)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وَنَيْلِ الشَّفَاعَةِ لَدَيْهِ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wanaylish shafā`ati ladayh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help us attain his intercession for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وَاجْعَلْهُ لِيْ شَفِيعًا مُشَفَّعًا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waj`alhu lī shafī`an mushaffa`ā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decide him as my interceder (before You) whose intercession for me is acceptable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وَطَرِيقًا إِلَيْكَ مَهْيَعًا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waṭarīqan ilayka mahya`ā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as my clear path toward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وَاجْعَلْنِيْ لَهُ مُتَّبِعًا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waj`alnī lahu muttabi`ā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me follow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حَتّىٰ أَلْقَاكَ يَوْمَ الْقِيَامَةِ عَنِّيْ رَاضِيًا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alqāka yawmal qiyāmati `annī rāḍiyā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I meet You on the Resurrection Day in such a state that You are pleased with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وَعَنْ ذُنُوبِىْ غَاضِيًا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wa`an dhunūbī ghāḍiyā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having overlooked my sins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وَمَوْضِعِ الرِّسَالَةِ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wamawḍi`ir risālah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trustees of the (Divine) Mission,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قَدْ أَوْجَبْتَ لِيْ مِنْكَ الرَّحْمَةَ وَالرِّضْوَانَ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qad awjabta lī minkar raḥmata war riḍwān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confer upon me with Your mercy and good pleasure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وَأَنْزَلْتَنِيْ دَارَ الْقَرَارِ وَمَحَلَّ الْأَخْيَارِ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wa-anzaltanī dāral qarāri wamaḥallal akhyār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settling me in the Eternal Abode and the Place of the Righteous.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وَمُخْتَلَفِ الْمَلَائِكَةِ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wamukhtalafil malā-ikah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frequently visited by the angels,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وَمَعْدِنِ الْعِلْمِ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wama`dinil `ilm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core of knowledge,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وَأَهْلِ بَيْتِ الْوَحْيِ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wa-ahli baytil waḥy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Household of the Divine Revelation.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send blessings to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Daily salawaat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