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اَلْحَمْدُ لِلّٰهِ الَّذِيْ لَمْ يَتَّخِذْ وَلَدًا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وَلِيِّى فِيْ نِعْمَتِيْ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waliyyī fī ni`matī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provider of me with all graces that I experience!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غِيَاثِيْ فِيْ رَغْبَتِيْ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ghiyāthī fī raghbatī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Succor in my desires!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نَجَاحِيْ فِيْ حَاجَتِيْ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najāḥī fī ḥājatī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source of success of my needs!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حَافِظِيْ فِيْ غَيْبَتِيْ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ḥāfiẓī fī ghaybatī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guardian while I am absent!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كَافِيْ فِيْ وَحْدَتِيْ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kāfī fī waḥdatī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sufficient for me when I am alone!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أُنْسِيْ فِيْ وَحْشَتِيْ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unsī fī waḥshatī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entertainment in my loneliness!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أَنْتَ السَّاتِرُ عَوْرَتِيْ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antas sātiru `awratī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alone conceal my faults!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فَلَكَ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falakal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all praise be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الْمُقِيلُ عَثْرَتِيْ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wa-antal muqīlu `athratī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alone overlook my slips.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فَلَكَ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falakal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all praise be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الْمُنْعِشُ صَرْعَتِيْ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wa-antal mun`ishu ṣar-`atī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alone revive my deterioration.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فَلَكَ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falakal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all praise be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 do) send blessings upon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وَاسْتُرْ عَوْرَتِيْ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wastur `awratī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conceal my defects,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آمِنْ رَوْعَتِيْ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āmin raw`atī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secure my apprehensions,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وَأَقِلْنِيْ عَثْرَتِيْ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wa-aqilnī `athratī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oversee my slips,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وَاصْفَحْ عَنْ جُرْمِيْ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waṣfaḥ `an jur-mī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pardon my offenses,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وَتَجَاوَزْ عَنْ سَيِّئاتِيْ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watajāwaz `an sayyi-ātī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overlook my evildoings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فِيْ أَصْحَابِ الْجَنَّةِ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aṣ-ḥābil jannah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include me with the People of Paradise;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وَعْدَ الصِّدْقِ الَّذِيْ كَانُوْا يُوعَدُونَ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wa`daṣ ṣidqil ladhī kānū yū`adūn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promise of truth which they were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لِلّٰهِ الَّذِيْ لَمْ يَتَّخِذْ وَلَدًا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lam yattakhidh waladā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praise is due to Allah, Who has not taken a son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لَهُ شَرِيكٌ فِيْ الْمُلْكِ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sharīkun fil mulk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has not a partner in the kingdom,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لَهُ وَلِيٌّ مِنَ الذُّلِّ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lahu waliyyun minadh dhull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has not a helper to save Him from disgrace;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وَكَبِّرْهُ تَكْبِيرًا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wakabbir-hu takbīrā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proclaim His greatness with thorough proclamation.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عُدَّتِيْ فِيْ مُدَّتِي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`uddatī fī muddatī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Supporter throughout my lifetime!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صَاحِبِيْ فِيْ شِدَّتِيْ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ṣāḥibī fī shiddatī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Companion in hardships!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for day of Mab'ath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